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8" r:id="rId5"/>
    <p:sldId id="1448942419" r:id="rId6"/>
    <p:sldId id="1448942420" r:id="rId7"/>
    <p:sldId id="1448942421" r:id="rId8"/>
    <p:sldId id="1448942425" r:id="rId9"/>
    <p:sldId id="1448942422" r:id="rId10"/>
    <p:sldId id="1448942426" r:id="rId11"/>
    <p:sldId id="1448942427" r:id="rId12"/>
    <p:sldId id="1453" r:id="rId13"/>
    <p:sldId id="1448942423" r:id="rId14"/>
    <p:sldId id="271" r:id="rId15"/>
    <p:sldId id="1448942416" r:id="rId16"/>
    <p:sldId id="1448942424" r:id="rId17"/>
    <p:sldId id="1448942417" r:id="rId18"/>
    <p:sldId id="1448942428" r:id="rId19"/>
    <p:sldId id="1448942429" r:id="rId20"/>
  </p:sldIdLst>
  <p:sldSz cx="12192000" cy="6858000"/>
  <p:notesSz cx="9775825" cy="66452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Header or Divider Slides" id="{DE8BF54A-1323-4403-83F8-D7B5510C9D53}">
          <p14:sldIdLst>
            <p14:sldId id="278"/>
            <p14:sldId id="1448942419"/>
            <p14:sldId id="1448942420"/>
            <p14:sldId id="1448942421"/>
            <p14:sldId id="1448942425"/>
            <p14:sldId id="1448942422"/>
            <p14:sldId id="1448942426"/>
            <p14:sldId id="1448942427"/>
            <p14:sldId id="1453"/>
            <p14:sldId id="1448942423"/>
            <p14:sldId id="271"/>
            <p14:sldId id="1448942416"/>
            <p14:sldId id="1448942424"/>
            <p14:sldId id="1448942417"/>
            <p14:sldId id="1448942428"/>
            <p14:sldId id="1448942429"/>
          </p14:sldIdLst>
        </p14:section>
        <p14:section name="Content Slides" id="{1A095CF9-3572-4538-94D7-8ABEC199D1E2}">
          <p14:sldIdLst/>
        </p14:section>
        <p14:section name="Closing slide options" id="{6824D640-AAEC-4A13-80D1-D50C04BFFF27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050"/>
    <a:srgbClr val="20D3FF"/>
    <a:srgbClr val="7F007D"/>
    <a:srgbClr val="F3622C"/>
    <a:srgbClr val="FF004C"/>
    <a:srgbClr val="00EDB5"/>
    <a:srgbClr val="000000"/>
    <a:srgbClr val="C4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1CCF7-95BE-4470-8BE6-B7B6C2310A7B}" v="397" dt="2022-10-07T09:15:40.9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4" autoAdjust="0"/>
    <p:restoredTop sz="93792" autoAdjust="0"/>
  </p:normalViewPr>
  <p:slideViewPr>
    <p:cSldViewPr snapToGrid="0" snapToObjects="1" showGuides="1">
      <p:cViewPr varScale="1">
        <p:scale>
          <a:sx n="82" d="100"/>
          <a:sy n="82" d="100"/>
        </p:scale>
        <p:origin x="50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3885"/>
    </p:cViewPr>
  </p:sorterViewPr>
  <p:notesViewPr>
    <p:cSldViewPr snapToGrid="0" snapToObjects="1" showGuides="1">
      <p:cViewPr varScale="1">
        <p:scale>
          <a:sx n="117" d="100"/>
          <a:sy n="117" d="100"/>
        </p:scale>
        <p:origin x="2052" y="6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sco, Anne-Marie" userId="cf581e7d-f56b-4da3-8e1e-c0e4fb7a3d37" providerId="ADAL" clId="{A1C1CCF7-95BE-4470-8BE6-B7B6C2310A7B}"/>
    <pc:docChg chg="undo redo custSel addSld delSld modSld modSection">
      <pc:chgData name="Cosco, Anne-Marie" userId="cf581e7d-f56b-4da3-8e1e-c0e4fb7a3d37" providerId="ADAL" clId="{A1C1CCF7-95BE-4470-8BE6-B7B6C2310A7B}" dt="2022-10-07T09:19:41.264" v="1406" actId="20577"/>
      <pc:docMkLst>
        <pc:docMk/>
      </pc:docMkLst>
      <pc:sldChg chg="del">
        <pc:chgData name="Cosco, Anne-Marie" userId="cf581e7d-f56b-4da3-8e1e-c0e4fb7a3d37" providerId="ADAL" clId="{A1C1CCF7-95BE-4470-8BE6-B7B6C2310A7B}" dt="2022-09-23T10:02:30.282" v="19" actId="47"/>
        <pc:sldMkLst>
          <pc:docMk/>
          <pc:sldMk cId="801989094" sldId="261"/>
        </pc:sldMkLst>
      </pc:sldChg>
      <pc:sldChg chg="del">
        <pc:chgData name="Cosco, Anne-Marie" userId="cf581e7d-f56b-4da3-8e1e-c0e4fb7a3d37" providerId="ADAL" clId="{A1C1CCF7-95BE-4470-8BE6-B7B6C2310A7B}" dt="2022-09-23T10:02:32.616" v="36" actId="47"/>
        <pc:sldMkLst>
          <pc:docMk/>
          <pc:sldMk cId="2682570986" sldId="270"/>
        </pc:sldMkLst>
      </pc:sldChg>
      <pc:sldChg chg="addSp delSp modSp add del mod">
        <pc:chgData name="Cosco, Anne-Marie" userId="cf581e7d-f56b-4da3-8e1e-c0e4fb7a3d37" providerId="ADAL" clId="{A1C1CCF7-95BE-4470-8BE6-B7B6C2310A7B}" dt="2022-10-07T09:04:25.168" v="1375" actId="478"/>
        <pc:sldMkLst>
          <pc:docMk/>
          <pc:sldMk cId="940131670" sldId="271"/>
        </pc:sldMkLst>
        <pc:spChg chg="mod">
          <ac:chgData name="Cosco, Anne-Marie" userId="cf581e7d-f56b-4da3-8e1e-c0e4fb7a3d37" providerId="ADAL" clId="{A1C1CCF7-95BE-4470-8BE6-B7B6C2310A7B}" dt="2022-10-06T07:34:42.432" v="1100" actId="14100"/>
          <ac:spMkLst>
            <pc:docMk/>
            <pc:sldMk cId="940131670" sldId="271"/>
            <ac:spMk id="3" creationId="{54CA43BF-4493-45B8-BCF9-B0C3E1D8EF0F}"/>
          </ac:spMkLst>
        </pc:spChg>
        <pc:spChg chg="mod">
          <ac:chgData name="Cosco, Anne-Marie" userId="cf581e7d-f56b-4da3-8e1e-c0e4fb7a3d37" providerId="ADAL" clId="{A1C1CCF7-95BE-4470-8BE6-B7B6C2310A7B}" dt="2022-09-23T12:48:24.922" v="915" actId="1076"/>
          <ac:spMkLst>
            <pc:docMk/>
            <pc:sldMk cId="940131670" sldId="271"/>
            <ac:spMk id="4" creationId="{5375ED8C-2630-4AE7-A98F-8497253A67D0}"/>
          </ac:spMkLst>
        </pc:spChg>
        <pc:spChg chg="del">
          <ac:chgData name="Cosco, Anne-Marie" userId="cf581e7d-f56b-4da3-8e1e-c0e4fb7a3d37" providerId="ADAL" clId="{A1C1CCF7-95BE-4470-8BE6-B7B6C2310A7B}" dt="2022-09-23T12:47:20.814" v="912" actId="478"/>
          <ac:spMkLst>
            <pc:docMk/>
            <pc:sldMk cId="940131670" sldId="271"/>
            <ac:spMk id="6" creationId="{5AD34EFA-F9CC-4E3A-81AE-9B8BA39E4830}"/>
          </ac:spMkLst>
        </pc:spChg>
        <pc:spChg chg="add mod">
          <ac:chgData name="Cosco, Anne-Marie" userId="cf581e7d-f56b-4da3-8e1e-c0e4fb7a3d37" providerId="ADAL" clId="{A1C1CCF7-95BE-4470-8BE6-B7B6C2310A7B}" dt="2022-10-06T07:37:59.389" v="1126" actId="1076"/>
          <ac:spMkLst>
            <pc:docMk/>
            <pc:sldMk cId="940131670" sldId="271"/>
            <ac:spMk id="9" creationId="{69BDDEAA-97A0-4E79-BA12-019CF8A5F573}"/>
          </ac:spMkLst>
        </pc:spChg>
        <pc:spChg chg="add mod ord">
          <ac:chgData name="Cosco, Anne-Marie" userId="cf581e7d-f56b-4da3-8e1e-c0e4fb7a3d37" providerId="ADAL" clId="{A1C1CCF7-95BE-4470-8BE6-B7B6C2310A7B}" dt="2022-10-06T07:37:59.389" v="1126" actId="1076"/>
          <ac:spMkLst>
            <pc:docMk/>
            <pc:sldMk cId="940131670" sldId="271"/>
            <ac:spMk id="10" creationId="{1D7FE1B8-34F8-41F2-A4BD-0198CD54F1EE}"/>
          </ac:spMkLst>
        </pc:spChg>
        <pc:picChg chg="add del">
          <ac:chgData name="Cosco, Anne-Marie" userId="cf581e7d-f56b-4da3-8e1e-c0e4fb7a3d37" providerId="ADAL" clId="{A1C1CCF7-95BE-4470-8BE6-B7B6C2310A7B}" dt="2022-10-06T07:34:25.975" v="1098" actId="478"/>
          <ac:picMkLst>
            <pc:docMk/>
            <pc:sldMk cId="940131670" sldId="271"/>
            <ac:picMk id="7" creationId="{F0C41131-F310-4BBE-8095-6709E4654E07}"/>
          </ac:picMkLst>
        </pc:picChg>
        <pc:picChg chg="add del mod">
          <ac:chgData name="Cosco, Anne-Marie" userId="cf581e7d-f56b-4da3-8e1e-c0e4fb7a3d37" providerId="ADAL" clId="{A1C1CCF7-95BE-4470-8BE6-B7B6C2310A7B}" dt="2022-10-07T09:04:25.168" v="1375" actId="478"/>
          <ac:picMkLst>
            <pc:docMk/>
            <pc:sldMk cId="940131670" sldId="271"/>
            <ac:picMk id="11" creationId="{B5980FFC-CF30-4545-A7C4-1E5D251B982A}"/>
          </ac:picMkLst>
        </pc:picChg>
      </pc:sldChg>
      <pc:sldChg chg="del">
        <pc:chgData name="Cosco, Anne-Marie" userId="cf581e7d-f56b-4da3-8e1e-c0e4fb7a3d37" providerId="ADAL" clId="{A1C1CCF7-95BE-4470-8BE6-B7B6C2310A7B}" dt="2022-09-23T10:02:32.022" v="30" actId="47"/>
        <pc:sldMkLst>
          <pc:docMk/>
          <pc:sldMk cId="1879203316" sldId="273"/>
        </pc:sldMkLst>
      </pc:sldChg>
      <pc:sldChg chg="del">
        <pc:chgData name="Cosco, Anne-Marie" userId="cf581e7d-f56b-4da3-8e1e-c0e4fb7a3d37" providerId="ADAL" clId="{A1C1CCF7-95BE-4470-8BE6-B7B6C2310A7B}" dt="2022-09-23T10:02:32.068" v="31" actId="47"/>
        <pc:sldMkLst>
          <pc:docMk/>
          <pc:sldMk cId="1611833653" sldId="274"/>
        </pc:sldMkLst>
      </pc:sldChg>
      <pc:sldChg chg="del">
        <pc:chgData name="Cosco, Anne-Marie" userId="cf581e7d-f56b-4da3-8e1e-c0e4fb7a3d37" providerId="ADAL" clId="{A1C1CCF7-95BE-4470-8BE6-B7B6C2310A7B}" dt="2022-09-23T10:02:30.773" v="22" actId="47"/>
        <pc:sldMkLst>
          <pc:docMk/>
          <pc:sldMk cId="2342803651" sldId="275"/>
        </pc:sldMkLst>
      </pc:sldChg>
      <pc:sldChg chg="del">
        <pc:chgData name="Cosco, Anne-Marie" userId="cf581e7d-f56b-4da3-8e1e-c0e4fb7a3d37" providerId="ADAL" clId="{A1C1CCF7-95BE-4470-8BE6-B7B6C2310A7B}" dt="2022-09-23T10:02:32.087" v="32" actId="47"/>
        <pc:sldMkLst>
          <pc:docMk/>
          <pc:sldMk cId="992620927" sldId="276"/>
        </pc:sldMkLst>
      </pc:sldChg>
      <pc:sldChg chg="addSp modSp add del mod">
        <pc:chgData name="Cosco, Anne-Marie" userId="cf581e7d-f56b-4da3-8e1e-c0e4fb7a3d37" providerId="ADAL" clId="{A1C1CCF7-95BE-4470-8BE6-B7B6C2310A7B}" dt="2022-10-07T09:02:52.324" v="1358" actId="14100"/>
        <pc:sldMkLst>
          <pc:docMk/>
          <pc:sldMk cId="1177947297" sldId="278"/>
        </pc:sldMkLst>
        <pc:spChg chg="mod">
          <ac:chgData name="Cosco, Anne-Marie" userId="cf581e7d-f56b-4da3-8e1e-c0e4fb7a3d37" providerId="ADAL" clId="{A1C1CCF7-95BE-4470-8BE6-B7B6C2310A7B}" dt="2022-09-23T10:02:17.767" v="10" actId="20577"/>
          <ac:spMkLst>
            <pc:docMk/>
            <pc:sldMk cId="1177947297" sldId="278"/>
            <ac:spMk id="3" creationId="{12FF9645-10D3-4636-8E7B-FE1FF2991808}"/>
          </ac:spMkLst>
        </pc:spChg>
        <pc:spChg chg="mod">
          <ac:chgData name="Cosco, Anne-Marie" userId="cf581e7d-f56b-4da3-8e1e-c0e4fb7a3d37" providerId="ADAL" clId="{A1C1CCF7-95BE-4470-8BE6-B7B6C2310A7B}" dt="2022-10-06T08:23:25.657" v="1143" actId="20577"/>
          <ac:spMkLst>
            <pc:docMk/>
            <pc:sldMk cId="1177947297" sldId="278"/>
            <ac:spMk id="6" creationId="{4F7351BF-9E45-448B-BF71-0074265D8763}"/>
          </ac:spMkLst>
        </pc:spChg>
        <pc:picChg chg="add mod">
          <ac:chgData name="Cosco, Anne-Marie" userId="cf581e7d-f56b-4da3-8e1e-c0e4fb7a3d37" providerId="ADAL" clId="{A1C1CCF7-95BE-4470-8BE6-B7B6C2310A7B}" dt="2022-10-07T09:02:52.324" v="1358" actId="14100"/>
          <ac:picMkLst>
            <pc:docMk/>
            <pc:sldMk cId="1177947297" sldId="278"/>
            <ac:picMk id="4" creationId="{A2F26D65-B0D9-4DD2-87D1-DDE25BF9D9DF}"/>
          </ac:picMkLst>
        </pc:picChg>
      </pc:sldChg>
      <pc:sldChg chg="del">
        <pc:chgData name="Cosco, Anne-Marie" userId="cf581e7d-f56b-4da3-8e1e-c0e4fb7a3d37" providerId="ADAL" clId="{A1C1CCF7-95BE-4470-8BE6-B7B6C2310A7B}" dt="2022-09-23T10:02:27.075" v="15" actId="47"/>
        <pc:sldMkLst>
          <pc:docMk/>
          <pc:sldMk cId="3350525663" sldId="279"/>
        </pc:sldMkLst>
      </pc:sldChg>
      <pc:sldChg chg="del">
        <pc:chgData name="Cosco, Anne-Marie" userId="cf581e7d-f56b-4da3-8e1e-c0e4fb7a3d37" providerId="ADAL" clId="{A1C1CCF7-95BE-4470-8BE6-B7B6C2310A7B}" dt="2022-09-23T10:02:28.123" v="17" actId="47"/>
        <pc:sldMkLst>
          <pc:docMk/>
          <pc:sldMk cId="80628876" sldId="281"/>
        </pc:sldMkLst>
      </pc:sldChg>
      <pc:sldChg chg="del">
        <pc:chgData name="Cosco, Anne-Marie" userId="cf581e7d-f56b-4da3-8e1e-c0e4fb7a3d37" providerId="ADAL" clId="{A1C1CCF7-95BE-4470-8BE6-B7B6C2310A7B}" dt="2022-09-23T10:02:31.095" v="24" actId="47"/>
        <pc:sldMkLst>
          <pc:docMk/>
          <pc:sldMk cId="2870987461" sldId="284"/>
        </pc:sldMkLst>
      </pc:sldChg>
      <pc:sldChg chg="del">
        <pc:chgData name="Cosco, Anne-Marie" userId="cf581e7d-f56b-4da3-8e1e-c0e4fb7a3d37" providerId="ADAL" clId="{A1C1CCF7-95BE-4470-8BE6-B7B6C2310A7B}" dt="2022-09-23T10:02:31.211" v="25" actId="47"/>
        <pc:sldMkLst>
          <pc:docMk/>
          <pc:sldMk cId="1922742912" sldId="285"/>
        </pc:sldMkLst>
      </pc:sldChg>
      <pc:sldChg chg="del">
        <pc:chgData name="Cosco, Anne-Marie" userId="cf581e7d-f56b-4da3-8e1e-c0e4fb7a3d37" providerId="ADAL" clId="{A1C1CCF7-95BE-4470-8BE6-B7B6C2310A7B}" dt="2022-09-23T10:02:31.340" v="26" actId="47"/>
        <pc:sldMkLst>
          <pc:docMk/>
          <pc:sldMk cId="2432554945" sldId="286"/>
        </pc:sldMkLst>
      </pc:sldChg>
      <pc:sldChg chg="del">
        <pc:chgData name="Cosco, Anne-Marie" userId="cf581e7d-f56b-4da3-8e1e-c0e4fb7a3d37" providerId="ADAL" clId="{A1C1CCF7-95BE-4470-8BE6-B7B6C2310A7B}" dt="2022-09-23T10:02:31.500" v="27" actId="47"/>
        <pc:sldMkLst>
          <pc:docMk/>
          <pc:sldMk cId="811576684" sldId="287"/>
        </pc:sldMkLst>
      </pc:sldChg>
      <pc:sldChg chg="del">
        <pc:chgData name="Cosco, Anne-Marie" userId="cf581e7d-f56b-4da3-8e1e-c0e4fb7a3d37" providerId="ADAL" clId="{A1C1CCF7-95BE-4470-8BE6-B7B6C2310A7B}" dt="2022-09-23T10:02:31.586" v="28" actId="47"/>
        <pc:sldMkLst>
          <pc:docMk/>
          <pc:sldMk cId="3485194577" sldId="288"/>
        </pc:sldMkLst>
      </pc:sldChg>
      <pc:sldChg chg="del">
        <pc:chgData name="Cosco, Anne-Marie" userId="cf581e7d-f56b-4da3-8e1e-c0e4fb7a3d37" providerId="ADAL" clId="{A1C1CCF7-95BE-4470-8BE6-B7B6C2310A7B}" dt="2022-09-23T10:02:30.441" v="20" actId="47"/>
        <pc:sldMkLst>
          <pc:docMk/>
          <pc:sldMk cId="2227139465" sldId="289"/>
        </pc:sldMkLst>
      </pc:sldChg>
      <pc:sldChg chg="del">
        <pc:chgData name="Cosco, Anne-Marie" userId="cf581e7d-f56b-4da3-8e1e-c0e4fb7a3d37" providerId="ADAL" clId="{A1C1CCF7-95BE-4470-8BE6-B7B6C2310A7B}" dt="2022-09-23T10:02:30.601" v="21" actId="47"/>
        <pc:sldMkLst>
          <pc:docMk/>
          <pc:sldMk cId="1548060040" sldId="290"/>
        </pc:sldMkLst>
      </pc:sldChg>
      <pc:sldChg chg="del">
        <pc:chgData name="Cosco, Anne-Marie" userId="cf581e7d-f56b-4da3-8e1e-c0e4fb7a3d37" providerId="ADAL" clId="{A1C1CCF7-95BE-4470-8BE6-B7B6C2310A7B}" dt="2022-09-23T10:02:30.952" v="23" actId="47"/>
        <pc:sldMkLst>
          <pc:docMk/>
          <pc:sldMk cId="3599803374" sldId="291"/>
        </pc:sldMkLst>
      </pc:sldChg>
      <pc:sldChg chg="del">
        <pc:chgData name="Cosco, Anne-Marie" userId="cf581e7d-f56b-4da3-8e1e-c0e4fb7a3d37" providerId="ADAL" clId="{A1C1CCF7-95BE-4470-8BE6-B7B6C2310A7B}" dt="2022-09-23T10:02:32.210" v="33" actId="47"/>
        <pc:sldMkLst>
          <pc:docMk/>
          <pc:sldMk cId="1106844263" sldId="292"/>
        </pc:sldMkLst>
      </pc:sldChg>
      <pc:sldChg chg="del">
        <pc:chgData name="Cosco, Anne-Marie" userId="cf581e7d-f56b-4da3-8e1e-c0e4fb7a3d37" providerId="ADAL" clId="{A1C1CCF7-95BE-4470-8BE6-B7B6C2310A7B}" dt="2022-09-23T10:02:32.339" v="34" actId="47"/>
        <pc:sldMkLst>
          <pc:docMk/>
          <pc:sldMk cId="2389594886" sldId="294"/>
        </pc:sldMkLst>
      </pc:sldChg>
      <pc:sldChg chg="del">
        <pc:chgData name="Cosco, Anne-Marie" userId="cf581e7d-f56b-4da3-8e1e-c0e4fb7a3d37" providerId="ADAL" clId="{A1C1CCF7-95BE-4470-8BE6-B7B6C2310A7B}" dt="2022-09-23T10:02:28.659" v="18" actId="47"/>
        <pc:sldMkLst>
          <pc:docMk/>
          <pc:sldMk cId="2807087057" sldId="295"/>
        </pc:sldMkLst>
      </pc:sldChg>
      <pc:sldChg chg="del">
        <pc:chgData name="Cosco, Anne-Marie" userId="cf581e7d-f56b-4da3-8e1e-c0e4fb7a3d37" providerId="ADAL" clId="{A1C1CCF7-95BE-4470-8BE6-B7B6C2310A7B}" dt="2022-09-23T10:02:32.896" v="38" actId="47"/>
        <pc:sldMkLst>
          <pc:docMk/>
          <pc:sldMk cId="1656942084" sldId="297"/>
        </pc:sldMkLst>
      </pc:sldChg>
      <pc:sldChg chg="del">
        <pc:chgData name="Cosco, Anne-Marie" userId="cf581e7d-f56b-4da3-8e1e-c0e4fb7a3d37" providerId="ADAL" clId="{A1C1CCF7-95BE-4470-8BE6-B7B6C2310A7B}" dt="2022-09-23T10:02:32.747" v="37" actId="47"/>
        <pc:sldMkLst>
          <pc:docMk/>
          <pc:sldMk cId="585015309" sldId="298"/>
        </pc:sldMkLst>
      </pc:sldChg>
      <pc:sldChg chg="del">
        <pc:chgData name="Cosco, Anne-Marie" userId="cf581e7d-f56b-4da3-8e1e-c0e4fb7a3d37" providerId="ADAL" clId="{A1C1CCF7-95BE-4470-8BE6-B7B6C2310A7B}" dt="2022-09-23T10:02:27.635" v="16" actId="47"/>
        <pc:sldMkLst>
          <pc:docMk/>
          <pc:sldMk cId="2214237739" sldId="299"/>
        </pc:sldMkLst>
      </pc:sldChg>
      <pc:sldChg chg="del">
        <pc:chgData name="Cosco, Anne-Marie" userId="cf581e7d-f56b-4da3-8e1e-c0e4fb7a3d37" providerId="ADAL" clId="{A1C1CCF7-95BE-4470-8BE6-B7B6C2310A7B}" dt="2022-09-23T10:02:32.471" v="35" actId="47"/>
        <pc:sldMkLst>
          <pc:docMk/>
          <pc:sldMk cId="4229233075" sldId="300"/>
        </pc:sldMkLst>
      </pc:sldChg>
      <pc:sldChg chg="addSp delSp modSp add del mod modClrScheme modAnim chgLayout">
        <pc:chgData name="Cosco, Anne-Marie" userId="cf581e7d-f56b-4da3-8e1e-c0e4fb7a3d37" providerId="ADAL" clId="{A1C1CCF7-95BE-4470-8BE6-B7B6C2310A7B}" dt="2022-09-23T11:14:21.003" v="376" actId="47"/>
        <pc:sldMkLst>
          <pc:docMk/>
          <pc:sldMk cId="3490583693" sldId="329"/>
        </pc:sldMkLst>
        <pc:spChg chg="mod ord">
          <ac:chgData name="Cosco, Anne-Marie" userId="cf581e7d-f56b-4da3-8e1e-c0e4fb7a3d37" providerId="ADAL" clId="{A1C1CCF7-95BE-4470-8BE6-B7B6C2310A7B}" dt="2022-09-23T11:08:24.175" v="202" actId="700"/>
          <ac:spMkLst>
            <pc:docMk/>
            <pc:sldMk cId="3490583693" sldId="329"/>
            <ac:spMk id="4" creationId="{00000000-0000-0000-0000-000000000000}"/>
          </ac:spMkLst>
        </pc:spChg>
        <pc:spChg chg="mod ord">
          <ac:chgData name="Cosco, Anne-Marie" userId="cf581e7d-f56b-4da3-8e1e-c0e4fb7a3d37" providerId="ADAL" clId="{A1C1CCF7-95BE-4470-8BE6-B7B6C2310A7B}" dt="2022-09-23T11:08:24.175" v="202" actId="700"/>
          <ac:spMkLst>
            <pc:docMk/>
            <pc:sldMk cId="3490583693" sldId="329"/>
            <ac:spMk id="11" creationId="{00000000-0000-0000-0000-000000000000}"/>
          </ac:spMkLst>
        </pc:spChg>
        <pc:picChg chg="add del">
          <ac:chgData name="Cosco, Anne-Marie" userId="cf581e7d-f56b-4da3-8e1e-c0e4fb7a3d37" providerId="ADAL" clId="{A1C1CCF7-95BE-4470-8BE6-B7B6C2310A7B}" dt="2022-09-23T11:08:23.193" v="201" actId="478"/>
          <ac:picMkLst>
            <pc:docMk/>
            <pc:sldMk cId="3490583693" sldId="329"/>
            <ac:picMk id="10" creationId="{841FF190-C240-4DA1-A265-2B9102546AE5}"/>
          </ac:picMkLst>
        </pc:picChg>
      </pc:sldChg>
      <pc:sldChg chg="addSp modSp add del mod modAnim">
        <pc:chgData name="Cosco, Anne-Marie" userId="cf581e7d-f56b-4da3-8e1e-c0e4fb7a3d37" providerId="ADAL" clId="{A1C1CCF7-95BE-4470-8BE6-B7B6C2310A7B}" dt="2022-10-07T09:03:58.700" v="1372" actId="1076"/>
        <pc:sldMkLst>
          <pc:docMk/>
          <pc:sldMk cId="588868777" sldId="1453"/>
        </pc:sldMkLst>
        <pc:graphicFrameChg chg="add mod">
          <ac:chgData name="Cosco, Anne-Marie" userId="cf581e7d-f56b-4da3-8e1e-c0e4fb7a3d37" providerId="ADAL" clId="{A1C1CCF7-95BE-4470-8BE6-B7B6C2310A7B}" dt="2022-09-23T12:46:32.754" v="911" actId="27957"/>
          <ac:graphicFrameMkLst>
            <pc:docMk/>
            <pc:sldMk cId="588868777" sldId="1453"/>
            <ac:graphicFrameMk id="4" creationId="{3CDC4690-A28A-4C18-A2F2-563FE4E03C0C}"/>
          </ac:graphicFrameMkLst>
        </pc:graphicFrameChg>
        <pc:picChg chg="add mod">
          <ac:chgData name="Cosco, Anne-Marie" userId="cf581e7d-f56b-4da3-8e1e-c0e4fb7a3d37" providerId="ADAL" clId="{A1C1CCF7-95BE-4470-8BE6-B7B6C2310A7B}" dt="2022-10-07T09:03:58.700" v="1372" actId="1076"/>
          <ac:picMkLst>
            <pc:docMk/>
            <pc:sldMk cId="588868777" sldId="1453"/>
            <ac:picMk id="5" creationId="{5D4E39D3-D3C7-4E38-8456-20FEB1B154BF}"/>
          </ac:picMkLst>
        </pc:picChg>
      </pc:sldChg>
      <pc:sldChg chg="addSp modSp add mod">
        <pc:chgData name="Cosco, Anne-Marie" userId="cf581e7d-f56b-4da3-8e1e-c0e4fb7a3d37" providerId="ADAL" clId="{A1C1CCF7-95BE-4470-8BE6-B7B6C2310A7B}" dt="2022-10-07T09:04:37.021" v="1377" actId="1076"/>
        <pc:sldMkLst>
          <pc:docMk/>
          <pc:sldMk cId="3004307942" sldId="1448942416"/>
        </pc:sldMkLst>
        <pc:spChg chg="mod">
          <ac:chgData name="Cosco, Anne-Marie" userId="cf581e7d-f56b-4da3-8e1e-c0e4fb7a3d37" providerId="ADAL" clId="{A1C1CCF7-95BE-4470-8BE6-B7B6C2310A7B}" dt="2022-10-06T07:32:45.986" v="999" actId="20577"/>
          <ac:spMkLst>
            <pc:docMk/>
            <pc:sldMk cId="3004307942" sldId="1448942416"/>
            <ac:spMk id="4" creationId="{6089D44A-A8F0-4DCD-B50D-2C0D67A49C97}"/>
          </ac:spMkLst>
        </pc:spChg>
        <pc:picChg chg="add mod">
          <ac:chgData name="Cosco, Anne-Marie" userId="cf581e7d-f56b-4da3-8e1e-c0e4fb7a3d37" providerId="ADAL" clId="{A1C1CCF7-95BE-4470-8BE6-B7B6C2310A7B}" dt="2022-10-07T09:04:37.021" v="1377" actId="1076"/>
          <ac:picMkLst>
            <pc:docMk/>
            <pc:sldMk cId="3004307942" sldId="1448942416"/>
            <ac:picMk id="7" creationId="{899F5C9E-4203-4593-B425-AC76D65EE138}"/>
          </ac:picMkLst>
        </pc:picChg>
      </pc:sldChg>
      <pc:sldChg chg="addSp modSp add mod">
        <pc:chgData name="Cosco, Anne-Marie" userId="cf581e7d-f56b-4da3-8e1e-c0e4fb7a3d37" providerId="ADAL" clId="{A1C1CCF7-95BE-4470-8BE6-B7B6C2310A7B}" dt="2022-10-07T09:04:49.133" v="1378"/>
        <pc:sldMkLst>
          <pc:docMk/>
          <pc:sldMk cId="3355511624" sldId="1448942417"/>
        </pc:sldMkLst>
        <pc:spChg chg="mod">
          <ac:chgData name="Cosco, Anne-Marie" userId="cf581e7d-f56b-4da3-8e1e-c0e4fb7a3d37" providerId="ADAL" clId="{A1C1CCF7-95BE-4470-8BE6-B7B6C2310A7B}" dt="2022-09-23T10:10:05.074" v="55" actId="404"/>
          <ac:spMkLst>
            <pc:docMk/>
            <pc:sldMk cId="3355511624" sldId="1448942417"/>
            <ac:spMk id="2" creationId="{179C1688-A888-41DD-93B8-C3D14635A40E}"/>
          </ac:spMkLst>
        </pc:spChg>
        <pc:picChg chg="add mod">
          <ac:chgData name="Cosco, Anne-Marie" userId="cf581e7d-f56b-4da3-8e1e-c0e4fb7a3d37" providerId="ADAL" clId="{A1C1CCF7-95BE-4470-8BE6-B7B6C2310A7B}" dt="2022-10-07T09:04:49.133" v="1378"/>
          <ac:picMkLst>
            <pc:docMk/>
            <pc:sldMk cId="3355511624" sldId="1448942417"/>
            <ac:picMk id="4" creationId="{093CD454-DFBD-4CF0-8788-82C92BB9E7C9}"/>
          </ac:picMkLst>
        </pc:picChg>
      </pc:sldChg>
      <pc:sldChg chg="add del">
        <pc:chgData name="Cosco, Anne-Marie" userId="cf581e7d-f56b-4da3-8e1e-c0e4fb7a3d37" providerId="ADAL" clId="{A1C1CCF7-95BE-4470-8BE6-B7B6C2310A7B}" dt="2022-09-23T11:17:34.428" v="447" actId="47"/>
        <pc:sldMkLst>
          <pc:docMk/>
          <pc:sldMk cId="330172126" sldId="1448942418"/>
        </pc:sldMkLst>
      </pc:sldChg>
      <pc:sldChg chg="addSp modSp new mod">
        <pc:chgData name="Cosco, Anne-Marie" userId="cf581e7d-f56b-4da3-8e1e-c0e4fb7a3d37" providerId="ADAL" clId="{A1C1CCF7-95BE-4470-8BE6-B7B6C2310A7B}" dt="2022-10-07T09:08:24.077" v="1392" actId="14100"/>
        <pc:sldMkLst>
          <pc:docMk/>
          <pc:sldMk cId="1787513750" sldId="1448942419"/>
        </pc:sldMkLst>
        <pc:spChg chg="mod">
          <ac:chgData name="Cosco, Anne-Marie" userId="cf581e7d-f56b-4da3-8e1e-c0e4fb7a3d37" providerId="ADAL" clId="{A1C1CCF7-95BE-4470-8BE6-B7B6C2310A7B}" dt="2022-09-23T10:20:09.579" v="182" actId="20577"/>
          <ac:spMkLst>
            <pc:docMk/>
            <pc:sldMk cId="1787513750" sldId="1448942419"/>
            <ac:spMk id="2" creationId="{4DE25B03-FCA8-46F2-82B8-B02AC6D9A882}"/>
          </ac:spMkLst>
        </pc:spChg>
        <pc:spChg chg="mod">
          <ac:chgData name="Cosco, Anne-Marie" userId="cf581e7d-f56b-4da3-8e1e-c0e4fb7a3d37" providerId="ADAL" clId="{A1C1CCF7-95BE-4470-8BE6-B7B6C2310A7B}" dt="2022-09-23T10:20:02.978" v="174" actId="12"/>
          <ac:spMkLst>
            <pc:docMk/>
            <pc:sldMk cId="1787513750" sldId="1448942419"/>
            <ac:spMk id="3" creationId="{DC98FD7F-1D77-49A4-AA37-6E11C5621BBF}"/>
          </ac:spMkLst>
        </pc:spChg>
        <pc:picChg chg="add mod">
          <ac:chgData name="Cosco, Anne-Marie" userId="cf581e7d-f56b-4da3-8e1e-c0e4fb7a3d37" providerId="ADAL" clId="{A1C1CCF7-95BE-4470-8BE6-B7B6C2310A7B}" dt="2022-10-07T09:08:24.077" v="1392" actId="14100"/>
          <ac:picMkLst>
            <pc:docMk/>
            <pc:sldMk cId="1787513750" sldId="1448942419"/>
            <ac:picMk id="4" creationId="{80AE21AB-3E00-458F-BBC1-502DFD8FBC90}"/>
          </ac:picMkLst>
        </pc:picChg>
      </pc:sldChg>
      <pc:sldChg chg="addSp delSp modSp new mod">
        <pc:chgData name="Cosco, Anne-Marie" userId="cf581e7d-f56b-4da3-8e1e-c0e4fb7a3d37" providerId="ADAL" clId="{A1C1CCF7-95BE-4470-8BE6-B7B6C2310A7B}" dt="2022-10-07T09:07:25.432" v="1385" actId="478"/>
        <pc:sldMkLst>
          <pc:docMk/>
          <pc:sldMk cId="1520199303" sldId="1448942420"/>
        </pc:sldMkLst>
        <pc:spChg chg="mod">
          <ac:chgData name="Cosco, Anne-Marie" userId="cf581e7d-f56b-4da3-8e1e-c0e4fb7a3d37" providerId="ADAL" clId="{A1C1CCF7-95BE-4470-8BE6-B7B6C2310A7B}" dt="2022-09-23T11:07:39.791" v="192" actId="20577"/>
          <ac:spMkLst>
            <pc:docMk/>
            <pc:sldMk cId="1520199303" sldId="1448942420"/>
            <ac:spMk id="2" creationId="{5AE5E037-FAAB-4B49-A98D-F139A853F0E4}"/>
          </ac:spMkLst>
        </pc:spChg>
        <pc:picChg chg="add mod">
          <ac:chgData name="Cosco, Anne-Marie" userId="cf581e7d-f56b-4da3-8e1e-c0e4fb7a3d37" providerId="ADAL" clId="{A1C1CCF7-95BE-4470-8BE6-B7B6C2310A7B}" dt="2022-10-07T09:03:09.187" v="1362"/>
          <ac:picMkLst>
            <pc:docMk/>
            <pc:sldMk cId="1520199303" sldId="1448942420"/>
            <ac:picMk id="4" creationId="{10BA743B-058F-4578-A2F7-555012D5535B}"/>
          </ac:picMkLst>
        </pc:picChg>
        <pc:picChg chg="add del mod">
          <ac:chgData name="Cosco, Anne-Marie" userId="cf581e7d-f56b-4da3-8e1e-c0e4fb7a3d37" providerId="ADAL" clId="{A1C1CCF7-95BE-4470-8BE6-B7B6C2310A7B}" dt="2022-10-07T09:07:25.432" v="1385" actId="478"/>
          <ac:picMkLst>
            <pc:docMk/>
            <pc:sldMk cId="1520199303" sldId="1448942420"/>
            <ac:picMk id="5" creationId="{600A1D15-39F3-44D0-B536-0ACF75801F45}"/>
          </ac:picMkLst>
        </pc:picChg>
      </pc:sldChg>
      <pc:sldChg chg="addSp delSp modSp new mod modAnim">
        <pc:chgData name="Cosco, Anne-Marie" userId="cf581e7d-f56b-4da3-8e1e-c0e4fb7a3d37" providerId="ADAL" clId="{A1C1CCF7-95BE-4470-8BE6-B7B6C2310A7B}" dt="2022-10-07T09:15:40.979" v="1395"/>
        <pc:sldMkLst>
          <pc:docMk/>
          <pc:sldMk cId="2083859816" sldId="1448942421"/>
        </pc:sldMkLst>
        <pc:spChg chg="mod">
          <ac:chgData name="Cosco, Anne-Marie" userId="cf581e7d-f56b-4da3-8e1e-c0e4fb7a3d37" providerId="ADAL" clId="{A1C1CCF7-95BE-4470-8BE6-B7B6C2310A7B}" dt="2022-09-23T11:10:25.812" v="224" actId="20577"/>
          <ac:spMkLst>
            <pc:docMk/>
            <pc:sldMk cId="2083859816" sldId="1448942421"/>
            <ac:spMk id="2" creationId="{49C541EE-E145-4FAD-B443-F44630F7D7C1}"/>
          </ac:spMkLst>
        </pc:spChg>
        <pc:spChg chg="del">
          <ac:chgData name="Cosco, Anne-Marie" userId="cf581e7d-f56b-4da3-8e1e-c0e4fb7a3d37" providerId="ADAL" clId="{A1C1CCF7-95BE-4470-8BE6-B7B6C2310A7B}" dt="2022-09-23T11:10:18.669" v="207"/>
          <ac:spMkLst>
            <pc:docMk/>
            <pc:sldMk cId="2083859816" sldId="1448942421"/>
            <ac:spMk id="3" creationId="{F8543D94-1D20-4918-95A1-342026A75F7E}"/>
          </ac:spMkLst>
        </pc:spChg>
        <pc:spChg chg="add mod">
          <ac:chgData name="Cosco, Anne-Marie" userId="cf581e7d-f56b-4da3-8e1e-c0e4fb7a3d37" providerId="ADAL" clId="{A1C1CCF7-95BE-4470-8BE6-B7B6C2310A7B}" dt="2022-10-06T07:30:28.356" v="920" actId="20577"/>
          <ac:spMkLst>
            <pc:docMk/>
            <pc:sldMk cId="2083859816" sldId="1448942421"/>
            <ac:spMk id="4" creationId="{B79813B2-0236-4CC0-8112-22226D5D9E2A}"/>
          </ac:spMkLst>
        </pc:spChg>
        <pc:picChg chg="add mod">
          <ac:chgData name="Cosco, Anne-Marie" userId="cf581e7d-f56b-4da3-8e1e-c0e4fb7a3d37" providerId="ADAL" clId="{A1C1CCF7-95BE-4470-8BE6-B7B6C2310A7B}" dt="2022-10-07T09:08:33.086" v="1393" actId="14100"/>
          <ac:picMkLst>
            <pc:docMk/>
            <pc:sldMk cId="2083859816" sldId="1448942421"/>
            <ac:picMk id="5" creationId="{9A8AB67F-4665-4A7F-AD96-C0A8B8B41C19}"/>
          </ac:picMkLst>
        </pc:picChg>
      </pc:sldChg>
      <pc:sldChg chg="new del">
        <pc:chgData name="Cosco, Anne-Marie" userId="cf581e7d-f56b-4da3-8e1e-c0e4fb7a3d37" providerId="ADAL" clId="{A1C1CCF7-95BE-4470-8BE6-B7B6C2310A7B}" dt="2022-09-23T11:14:47.780" v="379" actId="47"/>
        <pc:sldMkLst>
          <pc:docMk/>
          <pc:sldMk cId="167706892" sldId="1448942422"/>
        </pc:sldMkLst>
      </pc:sldChg>
      <pc:sldChg chg="addSp delSp modSp new mod modClrScheme chgLayout">
        <pc:chgData name="Cosco, Anne-Marie" userId="cf581e7d-f56b-4da3-8e1e-c0e4fb7a3d37" providerId="ADAL" clId="{A1C1CCF7-95BE-4470-8BE6-B7B6C2310A7B}" dt="2022-10-07T09:07:13.307" v="1383" actId="1076"/>
        <pc:sldMkLst>
          <pc:docMk/>
          <pc:sldMk cId="3162347946" sldId="1448942422"/>
        </pc:sldMkLst>
        <pc:spChg chg="mod ord">
          <ac:chgData name="Cosco, Anne-Marie" userId="cf581e7d-f56b-4da3-8e1e-c0e4fb7a3d37" providerId="ADAL" clId="{A1C1CCF7-95BE-4470-8BE6-B7B6C2310A7B}" dt="2022-09-23T11:16:38.208" v="421" actId="700"/>
          <ac:spMkLst>
            <pc:docMk/>
            <pc:sldMk cId="3162347946" sldId="1448942422"/>
            <ac:spMk id="2" creationId="{362B9EAF-7273-4274-9F09-361B2D562ADB}"/>
          </ac:spMkLst>
        </pc:spChg>
        <pc:spChg chg="del mod ord">
          <ac:chgData name="Cosco, Anne-Marie" userId="cf581e7d-f56b-4da3-8e1e-c0e4fb7a3d37" providerId="ADAL" clId="{A1C1CCF7-95BE-4470-8BE6-B7B6C2310A7B}" dt="2022-09-23T11:16:38.208" v="421" actId="700"/>
          <ac:spMkLst>
            <pc:docMk/>
            <pc:sldMk cId="3162347946" sldId="1448942422"/>
            <ac:spMk id="3" creationId="{E27492C6-5DCC-4325-B1C2-797A366D6751}"/>
          </ac:spMkLst>
        </pc:spChg>
        <pc:spChg chg="add mod ord">
          <ac:chgData name="Cosco, Anne-Marie" userId="cf581e7d-f56b-4da3-8e1e-c0e4fb7a3d37" providerId="ADAL" clId="{A1C1CCF7-95BE-4470-8BE6-B7B6C2310A7B}" dt="2022-09-23T11:16:38.208" v="421" actId="700"/>
          <ac:spMkLst>
            <pc:docMk/>
            <pc:sldMk cId="3162347946" sldId="1448942422"/>
            <ac:spMk id="4" creationId="{CB54B738-4C87-41D0-A6F6-5E4330261F94}"/>
          </ac:spMkLst>
        </pc:spChg>
        <pc:picChg chg="add mod">
          <ac:chgData name="Cosco, Anne-Marie" userId="cf581e7d-f56b-4da3-8e1e-c0e4fb7a3d37" providerId="ADAL" clId="{A1C1CCF7-95BE-4470-8BE6-B7B6C2310A7B}" dt="2022-10-07T09:07:13.307" v="1383" actId="1076"/>
          <ac:picMkLst>
            <pc:docMk/>
            <pc:sldMk cId="3162347946" sldId="1448942422"/>
            <ac:picMk id="5" creationId="{3076FD41-C104-476B-AFEA-9D359BD56B33}"/>
          </ac:picMkLst>
        </pc:picChg>
      </pc:sldChg>
      <pc:sldChg chg="addSp delSp modSp new mod modClrScheme chgLayout">
        <pc:chgData name="Cosco, Anne-Marie" userId="cf581e7d-f56b-4da3-8e1e-c0e4fb7a3d37" providerId="ADAL" clId="{A1C1CCF7-95BE-4470-8BE6-B7B6C2310A7B}" dt="2022-10-07T09:07:38.530" v="1387" actId="478"/>
        <pc:sldMkLst>
          <pc:docMk/>
          <pc:sldMk cId="4057521319" sldId="1448942423"/>
        </pc:sldMkLst>
        <pc:spChg chg="mod ord">
          <ac:chgData name="Cosco, Anne-Marie" userId="cf581e7d-f56b-4da3-8e1e-c0e4fb7a3d37" providerId="ADAL" clId="{A1C1CCF7-95BE-4470-8BE6-B7B6C2310A7B}" dt="2022-09-23T11:16:48.606" v="422" actId="700"/>
          <ac:spMkLst>
            <pc:docMk/>
            <pc:sldMk cId="4057521319" sldId="1448942423"/>
            <ac:spMk id="2" creationId="{D473E73F-6075-4AFF-9969-3C619D92ABEB}"/>
          </ac:spMkLst>
        </pc:spChg>
        <pc:spChg chg="del mod ord">
          <ac:chgData name="Cosco, Anne-Marie" userId="cf581e7d-f56b-4da3-8e1e-c0e4fb7a3d37" providerId="ADAL" clId="{A1C1CCF7-95BE-4470-8BE6-B7B6C2310A7B}" dt="2022-09-23T11:16:48.606" v="422" actId="700"/>
          <ac:spMkLst>
            <pc:docMk/>
            <pc:sldMk cId="4057521319" sldId="1448942423"/>
            <ac:spMk id="3" creationId="{F04CE04B-0FFF-4AE6-B2A8-A5A20F1AFCB4}"/>
          </ac:spMkLst>
        </pc:spChg>
        <pc:spChg chg="add mod ord">
          <ac:chgData name="Cosco, Anne-Marie" userId="cf581e7d-f56b-4da3-8e1e-c0e4fb7a3d37" providerId="ADAL" clId="{A1C1CCF7-95BE-4470-8BE6-B7B6C2310A7B}" dt="2022-09-23T11:16:48.606" v="422" actId="700"/>
          <ac:spMkLst>
            <pc:docMk/>
            <pc:sldMk cId="4057521319" sldId="1448942423"/>
            <ac:spMk id="4" creationId="{607234F3-176C-4E18-AFF7-35D33125F068}"/>
          </ac:spMkLst>
        </pc:spChg>
        <pc:picChg chg="add del mod">
          <ac:chgData name="Cosco, Anne-Marie" userId="cf581e7d-f56b-4da3-8e1e-c0e4fb7a3d37" providerId="ADAL" clId="{A1C1CCF7-95BE-4470-8BE6-B7B6C2310A7B}" dt="2022-10-07T09:07:38.530" v="1387" actId="478"/>
          <ac:picMkLst>
            <pc:docMk/>
            <pc:sldMk cId="4057521319" sldId="1448942423"/>
            <ac:picMk id="5" creationId="{634F51D7-E6BF-4217-9F12-E8374E0DDDC9}"/>
          </ac:picMkLst>
        </pc:picChg>
        <pc:picChg chg="add mod">
          <ac:chgData name="Cosco, Anne-Marie" userId="cf581e7d-f56b-4da3-8e1e-c0e4fb7a3d37" providerId="ADAL" clId="{A1C1CCF7-95BE-4470-8BE6-B7B6C2310A7B}" dt="2022-10-07T09:07:36.961" v="1386"/>
          <ac:picMkLst>
            <pc:docMk/>
            <pc:sldMk cId="4057521319" sldId="1448942423"/>
            <ac:picMk id="6" creationId="{F9DADFBD-AABD-4C30-BA09-F8B126690613}"/>
          </ac:picMkLst>
        </pc:picChg>
      </pc:sldChg>
      <pc:sldChg chg="addSp modSp new mod">
        <pc:chgData name="Cosco, Anne-Marie" userId="cf581e7d-f56b-4da3-8e1e-c0e4fb7a3d37" providerId="ADAL" clId="{A1C1CCF7-95BE-4470-8BE6-B7B6C2310A7B}" dt="2022-10-07T09:05:37.131" v="1381"/>
        <pc:sldMkLst>
          <pc:docMk/>
          <pc:sldMk cId="3896061653" sldId="1448942424"/>
        </pc:sldMkLst>
        <pc:spChg chg="mod">
          <ac:chgData name="Cosco, Anne-Marie" userId="cf581e7d-f56b-4da3-8e1e-c0e4fb7a3d37" providerId="ADAL" clId="{A1C1CCF7-95BE-4470-8BE6-B7B6C2310A7B}" dt="2022-09-23T11:17:31.461" v="446" actId="20577"/>
          <ac:spMkLst>
            <pc:docMk/>
            <pc:sldMk cId="3896061653" sldId="1448942424"/>
            <ac:spMk id="2" creationId="{BF42212A-7304-4F5A-B9D6-DBCA837DD4D2}"/>
          </ac:spMkLst>
        </pc:spChg>
        <pc:picChg chg="add mod">
          <ac:chgData name="Cosco, Anne-Marie" userId="cf581e7d-f56b-4da3-8e1e-c0e4fb7a3d37" providerId="ADAL" clId="{A1C1CCF7-95BE-4470-8BE6-B7B6C2310A7B}" dt="2022-10-07T09:05:37.131" v="1381"/>
          <ac:picMkLst>
            <pc:docMk/>
            <pc:sldMk cId="3896061653" sldId="1448942424"/>
            <ac:picMk id="4" creationId="{D069AE44-6255-4B9F-B7F7-DD48B26FEAFD}"/>
          </ac:picMkLst>
        </pc:picChg>
      </pc:sldChg>
      <pc:sldChg chg="addSp modSp new mod">
        <pc:chgData name="Cosco, Anne-Marie" userId="cf581e7d-f56b-4da3-8e1e-c0e4fb7a3d37" providerId="ADAL" clId="{A1C1CCF7-95BE-4470-8BE6-B7B6C2310A7B}" dt="2022-10-07T09:08:38.487" v="1394" actId="14100"/>
        <pc:sldMkLst>
          <pc:docMk/>
          <pc:sldMk cId="2234681616" sldId="1448942425"/>
        </pc:sldMkLst>
        <pc:spChg chg="mod">
          <ac:chgData name="Cosco, Anne-Marie" userId="cf581e7d-f56b-4da3-8e1e-c0e4fb7a3d37" providerId="ADAL" clId="{A1C1CCF7-95BE-4470-8BE6-B7B6C2310A7B}" dt="2022-09-23T11:18:27.493" v="477" actId="20577"/>
          <ac:spMkLst>
            <pc:docMk/>
            <pc:sldMk cId="2234681616" sldId="1448942425"/>
            <ac:spMk id="2" creationId="{633B1D48-7EAA-4928-BF73-850F53EE2F05}"/>
          </ac:spMkLst>
        </pc:spChg>
        <pc:spChg chg="mod">
          <ac:chgData name="Cosco, Anne-Marie" userId="cf581e7d-f56b-4da3-8e1e-c0e4fb7a3d37" providerId="ADAL" clId="{A1C1CCF7-95BE-4470-8BE6-B7B6C2310A7B}" dt="2022-09-23T11:20:28.768" v="707" actId="20577"/>
          <ac:spMkLst>
            <pc:docMk/>
            <pc:sldMk cId="2234681616" sldId="1448942425"/>
            <ac:spMk id="3" creationId="{D1944E9C-55B3-4925-A905-665FF2DF87AF}"/>
          </ac:spMkLst>
        </pc:spChg>
        <pc:picChg chg="add mod">
          <ac:chgData name="Cosco, Anne-Marie" userId="cf581e7d-f56b-4da3-8e1e-c0e4fb7a3d37" providerId="ADAL" clId="{A1C1CCF7-95BE-4470-8BE6-B7B6C2310A7B}" dt="2022-10-07T09:08:38.487" v="1394" actId="14100"/>
          <ac:picMkLst>
            <pc:docMk/>
            <pc:sldMk cId="2234681616" sldId="1448942425"/>
            <ac:picMk id="4" creationId="{303D8ED9-0699-407E-9F03-ECDF1D33BEDB}"/>
          </ac:picMkLst>
        </pc:picChg>
      </pc:sldChg>
      <pc:sldChg chg="addSp delSp modSp new mod">
        <pc:chgData name="Cosco, Anne-Marie" userId="cf581e7d-f56b-4da3-8e1e-c0e4fb7a3d37" providerId="ADAL" clId="{A1C1CCF7-95BE-4470-8BE6-B7B6C2310A7B}" dt="2022-10-07T09:03:47.517" v="1370"/>
        <pc:sldMkLst>
          <pc:docMk/>
          <pc:sldMk cId="695156689" sldId="1448942426"/>
        </pc:sldMkLst>
        <pc:picChg chg="add del mod">
          <ac:chgData name="Cosco, Anne-Marie" userId="cf581e7d-f56b-4da3-8e1e-c0e4fb7a3d37" providerId="ADAL" clId="{A1C1CCF7-95BE-4470-8BE6-B7B6C2310A7B}" dt="2022-10-07T09:03:46.316" v="1369" actId="478"/>
          <ac:picMkLst>
            <pc:docMk/>
            <pc:sldMk cId="695156689" sldId="1448942426"/>
            <ac:picMk id="8" creationId="{D037AF3D-ABB2-494B-86EB-33BE2E47E3C3}"/>
          </ac:picMkLst>
        </pc:picChg>
        <pc:picChg chg="add mod">
          <ac:chgData name="Cosco, Anne-Marie" userId="cf581e7d-f56b-4da3-8e1e-c0e4fb7a3d37" providerId="ADAL" clId="{A1C1CCF7-95BE-4470-8BE6-B7B6C2310A7B}" dt="2022-10-07T09:03:47.517" v="1370"/>
          <ac:picMkLst>
            <pc:docMk/>
            <pc:sldMk cId="695156689" sldId="1448942426"/>
            <ac:picMk id="12" creationId="{3A99F6D9-28D5-4CF5-8B56-013CDA6F6D4E}"/>
          </ac:picMkLst>
        </pc:picChg>
      </pc:sldChg>
      <pc:sldChg chg="addSp modSp new mod">
        <pc:chgData name="Cosco, Anne-Marie" userId="cf581e7d-f56b-4da3-8e1e-c0e4fb7a3d37" providerId="ADAL" clId="{A1C1CCF7-95BE-4470-8BE6-B7B6C2310A7B}" dt="2022-10-07T09:03:41.047" v="1368" actId="14100"/>
        <pc:sldMkLst>
          <pc:docMk/>
          <pc:sldMk cId="2665676807" sldId="1448942427"/>
        </pc:sldMkLst>
        <pc:picChg chg="add mod">
          <ac:chgData name="Cosco, Anne-Marie" userId="cf581e7d-f56b-4da3-8e1e-c0e4fb7a3d37" providerId="ADAL" clId="{A1C1CCF7-95BE-4470-8BE6-B7B6C2310A7B}" dt="2022-10-07T09:03:41.047" v="1368" actId="14100"/>
          <ac:picMkLst>
            <pc:docMk/>
            <pc:sldMk cId="2665676807" sldId="1448942427"/>
            <ac:picMk id="11" creationId="{39A3D003-C4F9-4563-BB49-C0BABE6AAE64}"/>
          </ac:picMkLst>
        </pc:picChg>
      </pc:sldChg>
      <pc:sldChg chg="addSp delSp modSp new mod">
        <pc:chgData name="Cosco, Anne-Marie" userId="cf581e7d-f56b-4da3-8e1e-c0e4fb7a3d37" providerId="ADAL" clId="{A1C1CCF7-95BE-4470-8BE6-B7B6C2310A7B}" dt="2022-10-07T09:07:52.186" v="1389" actId="478"/>
        <pc:sldMkLst>
          <pc:docMk/>
          <pc:sldMk cId="3948738090" sldId="1448942428"/>
        </pc:sldMkLst>
        <pc:spChg chg="mod">
          <ac:chgData name="Cosco, Anne-Marie" userId="cf581e7d-f56b-4da3-8e1e-c0e4fb7a3d37" providerId="ADAL" clId="{A1C1CCF7-95BE-4470-8BE6-B7B6C2310A7B}" dt="2022-10-06T08:24:02.577" v="1163" actId="20577"/>
          <ac:spMkLst>
            <pc:docMk/>
            <pc:sldMk cId="3948738090" sldId="1448942428"/>
            <ac:spMk id="2" creationId="{A2146424-9911-47F6-B35C-F38353AB48DE}"/>
          </ac:spMkLst>
        </pc:spChg>
        <pc:picChg chg="add del mod">
          <ac:chgData name="Cosco, Anne-Marie" userId="cf581e7d-f56b-4da3-8e1e-c0e4fb7a3d37" providerId="ADAL" clId="{A1C1CCF7-95BE-4470-8BE6-B7B6C2310A7B}" dt="2022-10-07T09:07:52.186" v="1389" actId="478"/>
          <ac:picMkLst>
            <pc:docMk/>
            <pc:sldMk cId="3948738090" sldId="1448942428"/>
            <ac:picMk id="4" creationId="{E6BC9361-2A28-4891-9D63-A9D1BAFAC2C9}"/>
          </ac:picMkLst>
        </pc:picChg>
        <pc:picChg chg="add mod">
          <ac:chgData name="Cosco, Anne-Marie" userId="cf581e7d-f56b-4da3-8e1e-c0e4fb7a3d37" providerId="ADAL" clId="{A1C1CCF7-95BE-4470-8BE6-B7B6C2310A7B}" dt="2022-10-07T09:07:50.427" v="1388"/>
          <ac:picMkLst>
            <pc:docMk/>
            <pc:sldMk cId="3948738090" sldId="1448942428"/>
            <ac:picMk id="5" creationId="{2981FF87-4A1E-460B-8706-F8E4DD0BBFB3}"/>
          </ac:picMkLst>
        </pc:picChg>
      </pc:sldChg>
      <pc:sldChg chg="addSp delSp modSp new mod">
        <pc:chgData name="Cosco, Anne-Marie" userId="cf581e7d-f56b-4da3-8e1e-c0e4fb7a3d37" providerId="ADAL" clId="{A1C1CCF7-95BE-4470-8BE6-B7B6C2310A7B}" dt="2022-10-07T09:19:41.264" v="1406" actId="20577"/>
        <pc:sldMkLst>
          <pc:docMk/>
          <pc:sldMk cId="1425567384" sldId="1448942429"/>
        </pc:sldMkLst>
        <pc:spChg chg="del mod">
          <ac:chgData name="Cosco, Anne-Marie" userId="cf581e7d-f56b-4da3-8e1e-c0e4fb7a3d37" providerId="ADAL" clId="{A1C1CCF7-95BE-4470-8BE6-B7B6C2310A7B}" dt="2022-10-06T08:25:55.357" v="1352" actId="478"/>
          <ac:spMkLst>
            <pc:docMk/>
            <pc:sldMk cId="1425567384" sldId="1448942429"/>
            <ac:spMk id="2" creationId="{846ABB0D-9EA7-4560-BA91-7D8ED452D4A5}"/>
          </ac:spMkLst>
        </pc:spChg>
        <pc:spChg chg="mod">
          <ac:chgData name="Cosco, Anne-Marie" userId="cf581e7d-f56b-4da3-8e1e-c0e4fb7a3d37" providerId="ADAL" clId="{A1C1CCF7-95BE-4470-8BE6-B7B6C2310A7B}" dt="2022-10-07T09:19:41.264" v="1406" actId="20577"/>
          <ac:spMkLst>
            <pc:docMk/>
            <pc:sldMk cId="1425567384" sldId="1448942429"/>
            <ac:spMk id="3" creationId="{299387F3-6051-47D5-A5FC-118B183100AD}"/>
          </ac:spMkLst>
        </pc:spChg>
        <pc:picChg chg="add mod">
          <ac:chgData name="Cosco, Anne-Marie" userId="cf581e7d-f56b-4da3-8e1e-c0e4fb7a3d37" providerId="ADAL" clId="{A1C1CCF7-95BE-4470-8BE6-B7B6C2310A7B}" dt="2022-10-07T09:08:06.961" v="1391" actId="1076"/>
          <ac:picMkLst>
            <pc:docMk/>
            <pc:sldMk cId="1425567384" sldId="1448942429"/>
            <ac:picMk id="4" creationId="{D316BC03-DCB0-4925-8FD6-4AC607E28AB9}"/>
          </ac:picMkLst>
        </pc:picChg>
      </pc:sldChg>
      <pc:sldMasterChg chg="delSldLayout">
        <pc:chgData name="Cosco, Anne-Marie" userId="cf581e7d-f56b-4da3-8e1e-c0e4fb7a3d37" providerId="ADAL" clId="{A1C1CCF7-95BE-4470-8BE6-B7B6C2310A7B}" dt="2022-09-23T11:14:21.003" v="376" actId="47"/>
        <pc:sldMasterMkLst>
          <pc:docMk/>
          <pc:sldMasterMk cId="300464794" sldId="2147483648"/>
        </pc:sldMasterMkLst>
        <pc:sldLayoutChg chg="del">
          <pc:chgData name="Cosco, Anne-Marie" userId="cf581e7d-f56b-4da3-8e1e-c0e4fb7a3d37" providerId="ADAL" clId="{A1C1CCF7-95BE-4470-8BE6-B7B6C2310A7B}" dt="2022-09-23T11:14:21.003" v="376" actId="47"/>
          <pc:sldLayoutMkLst>
            <pc:docMk/>
            <pc:sldMasterMk cId="300464794" sldId="2147483648"/>
            <pc:sldLayoutMk cId="2999722094" sldId="2147483755"/>
          </pc:sldLayoutMkLst>
        </pc:sldLayoutChg>
        <pc:sldLayoutChg chg="del">
          <pc:chgData name="Cosco, Anne-Marie" userId="cf581e7d-f56b-4da3-8e1e-c0e4fb7a3d37" providerId="ADAL" clId="{A1C1CCF7-95BE-4470-8BE6-B7B6C2310A7B}" dt="2022-09-23T11:08:37.654" v="203" actId="47"/>
          <pc:sldLayoutMkLst>
            <pc:docMk/>
            <pc:sldMasterMk cId="300464794" sldId="2147483648"/>
            <pc:sldLayoutMk cId="3853265840" sldId="2147483755"/>
          </pc:sldLayoutMkLst>
        </pc:sldLayoutChg>
      </pc:sldMasterChg>
    </pc:docChg>
  </pc:docChgLst>
  <pc:docChgLst>
    <pc:chgData name="Lucas, Chris" userId="a803a81d-0599-465d-8263-3507cd62f38b" providerId="ADAL" clId="{79090594-8D05-47E6-99E0-23D6DDC3AD06}"/>
    <pc:docChg chg="custSel addSld delSld modSld addMainMaster delMainMaster modSection">
      <pc:chgData name="Lucas, Chris" userId="a803a81d-0599-465d-8263-3507cd62f38b" providerId="ADAL" clId="{79090594-8D05-47E6-99E0-23D6DDC3AD06}" dt="2022-10-06T08:40:30.562" v="55" actId="2696"/>
      <pc:docMkLst>
        <pc:docMk/>
      </pc:docMkLst>
      <pc:sldChg chg="addSp delSp modSp mod">
        <pc:chgData name="Lucas, Chris" userId="a803a81d-0599-465d-8263-3507cd62f38b" providerId="ADAL" clId="{79090594-8D05-47E6-99E0-23D6DDC3AD06}" dt="2022-10-06T08:40:18.399" v="54" actId="1076"/>
        <pc:sldMkLst>
          <pc:docMk/>
          <pc:sldMk cId="695156689" sldId="1448942426"/>
        </pc:sldMkLst>
        <pc:spChg chg="del">
          <ac:chgData name="Lucas, Chris" userId="a803a81d-0599-465d-8263-3507cd62f38b" providerId="ADAL" clId="{79090594-8D05-47E6-99E0-23D6DDC3AD06}" dt="2022-10-06T08:36:43.266" v="5" actId="478"/>
          <ac:spMkLst>
            <pc:docMk/>
            <pc:sldMk cId="695156689" sldId="1448942426"/>
            <ac:spMk id="2" creationId="{6CD1A677-BA79-45EA-AC44-4A796369E16D}"/>
          </ac:spMkLst>
        </pc:spChg>
        <pc:spChg chg="del">
          <ac:chgData name="Lucas, Chris" userId="a803a81d-0599-465d-8263-3507cd62f38b" providerId="ADAL" clId="{79090594-8D05-47E6-99E0-23D6DDC3AD06}" dt="2022-10-06T08:36:46.629" v="6" actId="478"/>
          <ac:spMkLst>
            <pc:docMk/>
            <pc:sldMk cId="695156689" sldId="1448942426"/>
            <ac:spMk id="3" creationId="{0E52B2F8-939F-42F6-959D-CAE1B6DC12BD}"/>
          </ac:spMkLst>
        </pc:spChg>
        <pc:spChg chg="del">
          <ac:chgData name="Lucas, Chris" userId="a803a81d-0599-465d-8263-3507cd62f38b" providerId="ADAL" clId="{79090594-8D05-47E6-99E0-23D6DDC3AD06}" dt="2022-10-06T08:37:00.925" v="8" actId="478"/>
          <ac:spMkLst>
            <pc:docMk/>
            <pc:sldMk cId="695156689" sldId="1448942426"/>
            <ac:spMk id="4" creationId="{11D0B75B-0F58-476C-B969-631DF8C352F5}"/>
          </ac:spMkLst>
        </pc:spChg>
        <pc:spChg chg="add del mod">
          <ac:chgData name="Lucas, Chris" userId="a803a81d-0599-465d-8263-3507cd62f38b" providerId="ADAL" clId="{79090594-8D05-47E6-99E0-23D6DDC3AD06}" dt="2022-10-06T08:37:38.988" v="18" actId="478"/>
          <ac:spMkLst>
            <pc:docMk/>
            <pc:sldMk cId="695156689" sldId="1448942426"/>
            <ac:spMk id="5" creationId="{1BAAE1AB-822A-0CBB-14DF-DBD1F79627C2}"/>
          </ac:spMkLst>
        </pc:spChg>
        <pc:spChg chg="add mod ord">
          <ac:chgData name="Lucas, Chris" userId="a803a81d-0599-465d-8263-3507cd62f38b" providerId="ADAL" clId="{79090594-8D05-47E6-99E0-23D6DDC3AD06}" dt="2022-10-06T08:37:27.331" v="16" actId="167"/>
          <ac:spMkLst>
            <pc:docMk/>
            <pc:sldMk cId="695156689" sldId="1448942426"/>
            <ac:spMk id="7" creationId="{A60F2865-5BA7-7BC2-5B8D-ACB23C562A9A}"/>
          </ac:spMkLst>
        </pc:spChg>
        <pc:spChg chg="add del mod">
          <ac:chgData name="Lucas, Chris" userId="a803a81d-0599-465d-8263-3507cd62f38b" providerId="ADAL" clId="{79090594-8D05-47E6-99E0-23D6DDC3AD06}" dt="2022-10-06T08:37:51.703" v="22"/>
          <ac:spMkLst>
            <pc:docMk/>
            <pc:sldMk cId="695156689" sldId="1448942426"/>
            <ac:spMk id="8" creationId="{23E8FAE9-D680-E796-103B-556E51DAAB2B}"/>
          </ac:spMkLst>
        </pc:spChg>
        <pc:spChg chg="add mod ord">
          <ac:chgData name="Lucas, Chris" userId="a803a81d-0599-465d-8263-3507cd62f38b" providerId="ADAL" clId="{79090594-8D05-47E6-99E0-23D6DDC3AD06}" dt="2022-10-06T08:38:20.169" v="31" actId="170"/>
          <ac:spMkLst>
            <pc:docMk/>
            <pc:sldMk cId="695156689" sldId="1448942426"/>
            <ac:spMk id="10" creationId="{C37D5E41-C314-118A-6A43-B35892AB5998}"/>
          </ac:spMkLst>
        </pc:spChg>
        <pc:picChg chg="add mod">
          <ac:chgData name="Lucas, Chris" userId="a803a81d-0599-465d-8263-3507cd62f38b" providerId="ADAL" clId="{79090594-8D05-47E6-99E0-23D6DDC3AD06}" dt="2022-10-06T08:37:36.521" v="17" actId="1076"/>
          <ac:picMkLst>
            <pc:docMk/>
            <pc:sldMk cId="695156689" sldId="1448942426"/>
            <ac:picMk id="6" creationId="{3C8254BB-6825-078C-068F-9AE75122BD8E}"/>
          </ac:picMkLst>
        </pc:picChg>
        <pc:picChg chg="add del mod">
          <ac:chgData name="Lucas, Chris" userId="a803a81d-0599-465d-8263-3507cd62f38b" providerId="ADAL" clId="{79090594-8D05-47E6-99E0-23D6DDC3AD06}" dt="2022-10-06T08:39:43.450" v="47" actId="478"/>
          <ac:picMkLst>
            <pc:docMk/>
            <pc:sldMk cId="695156689" sldId="1448942426"/>
            <ac:picMk id="9" creationId="{2CE14323-0BB4-80EF-9D7D-858917A3B885}"/>
          </ac:picMkLst>
        </pc:picChg>
        <pc:picChg chg="add mod">
          <ac:chgData name="Lucas, Chris" userId="a803a81d-0599-465d-8263-3507cd62f38b" providerId="ADAL" clId="{79090594-8D05-47E6-99E0-23D6DDC3AD06}" dt="2022-10-06T08:40:18.399" v="54" actId="1076"/>
          <ac:picMkLst>
            <pc:docMk/>
            <pc:sldMk cId="695156689" sldId="1448942426"/>
            <ac:picMk id="11" creationId="{31945C45-BF32-A63A-18D1-BAC3BFF2B9C2}"/>
          </ac:picMkLst>
        </pc:picChg>
      </pc:sldChg>
      <pc:sldChg chg="addSp delSp modSp mod">
        <pc:chgData name="Lucas, Chris" userId="a803a81d-0599-465d-8263-3507cd62f38b" providerId="ADAL" clId="{79090594-8D05-47E6-99E0-23D6DDC3AD06}" dt="2022-10-06T08:40:13.853" v="53" actId="1076"/>
        <pc:sldMkLst>
          <pc:docMk/>
          <pc:sldMk cId="2665676807" sldId="1448942427"/>
        </pc:sldMkLst>
        <pc:spChg chg="del">
          <ac:chgData name="Lucas, Chris" userId="a803a81d-0599-465d-8263-3507cd62f38b" providerId="ADAL" clId="{79090594-8D05-47E6-99E0-23D6DDC3AD06}" dt="2022-10-06T08:38:30.782" v="32" actId="478"/>
          <ac:spMkLst>
            <pc:docMk/>
            <pc:sldMk cId="2665676807" sldId="1448942427"/>
            <ac:spMk id="2" creationId="{4E6FC50A-E3C7-4A04-AB29-BDE7D10D41F5}"/>
          </ac:spMkLst>
        </pc:spChg>
        <pc:spChg chg="del">
          <ac:chgData name="Lucas, Chris" userId="a803a81d-0599-465d-8263-3507cd62f38b" providerId="ADAL" clId="{79090594-8D05-47E6-99E0-23D6DDC3AD06}" dt="2022-10-06T08:38:31.462" v="33" actId="478"/>
          <ac:spMkLst>
            <pc:docMk/>
            <pc:sldMk cId="2665676807" sldId="1448942427"/>
            <ac:spMk id="3" creationId="{F28CFC23-551A-413A-A6F2-78B813383893}"/>
          </ac:spMkLst>
        </pc:spChg>
        <pc:spChg chg="del">
          <ac:chgData name="Lucas, Chris" userId="a803a81d-0599-465d-8263-3507cd62f38b" providerId="ADAL" clId="{79090594-8D05-47E6-99E0-23D6DDC3AD06}" dt="2022-10-06T08:38:32.749" v="34" actId="478"/>
          <ac:spMkLst>
            <pc:docMk/>
            <pc:sldMk cId="2665676807" sldId="1448942427"/>
            <ac:spMk id="4" creationId="{ABC35556-5EB9-4C4B-A875-167C5BEBA3A4}"/>
          </ac:spMkLst>
        </pc:spChg>
        <pc:picChg chg="add mod">
          <ac:chgData name="Lucas, Chris" userId="a803a81d-0599-465d-8263-3507cd62f38b" providerId="ADAL" clId="{79090594-8D05-47E6-99E0-23D6DDC3AD06}" dt="2022-10-06T08:38:55.432" v="36" actId="1076"/>
          <ac:picMkLst>
            <pc:docMk/>
            <pc:sldMk cId="2665676807" sldId="1448942427"/>
            <ac:picMk id="5" creationId="{7DBFE193-8C8D-0073-9BB2-4813C8D89FB2}"/>
          </ac:picMkLst>
        </pc:picChg>
        <pc:picChg chg="add mod">
          <ac:chgData name="Lucas, Chris" userId="a803a81d-0599-465d-8263-3507cd62f38b" providerId="ADAL" clId="{79090594-8D05-47E6-99E0-23D6DDC3AD06}" dt="2022-10-06T08:39:05.806" v="42" actId="1076"/>
          <ac:picMkLst>
            <pc:docMk/>
            <pc:sldMk cId="2665676807" sldId="1448942427"/>
            <ac:picMk id="6" creationId="{841DE88C-1E0B-376C-FD5C-A92E8473A528}"/>
          </ac:picMkLst>
        </pc:picChg>
        <pc:picChg chg="add mod">
          <ac:chgData name="Lucas, Chris" userId="a803a81d-0599-465d-8263-3507cd62f38b" providerId="ADAL" clId="{79090594-8D05-47E6-99E0-23D6DDC3AD06}" dt="2022-10-06T08:39:07.690" v="43" actId="1076"/>
          <ac:picMkLst>
            <pc:docMk/>
            <pc:sldMk cId="2665676807" sldId="1448942427"/>
            <ac:picMk id="7" creationId="{13592DC7-4858-A37F-2A07-2308F1C3A721}"/>
          </ac:picMkLst>
        </pc:picChg>
        <pc:picChg chg="add mod">
          <ac:chgData name="Lucas, Chris" userId="a803a81d-0599-465d-8263-3507cd62f38b" providerId="ADAL" clId="{79090594-8D05-47E6-99E0-23D6DDC3AD06}" dt="2022-10-06T08:39:12" v="44" actId="1076"/>
          <ac:picMkLst>
            <pc:docMk/>
            <pc:sldMk cId="2665676807" sldId="1448942427"/>
            <ac:picMk id="8" creationId="{831AB76A-63CD-D0D5-8103-8E13D3FF0F2D}"/>
          </ac:picMkLst>
        </pc:picChg>
        <pc:picChg chg="add del mod">
          <ac:chgData name="Lucas, Chris" userId="a803a81d-0599-465d-8263-3507cd62f38b" providerId="ADAL" clId="{79090594-8D05-47E6-99E0-23D6DDC3AD06}" dt="2022-10-06T08:39:45.925" v="48" actId="478"/>
          <ac:picMkLst>
            <pc:docMk/>
            <pc:sldMk cId="2665676807" sldId="1448942427"/>
            <ac:picMk id="9" creationId="{56C7D3DB-BD40-E58F-5978-2DA0A35AD8D1}"/>
          </ac:picMkLst>
        </pc:picChg>
        <pc:picChg chg="add mod">
          <ac:chgData name="Lucas, Chris" userId="a803a81d-0599-465d-8263-3507cd62f38b" providerId="ADAL" clId="{79090594-8D05-47E6-99E0-23D6DDC3AD06}" dt="2022-10-06T08:40:13.853" v="53" actId="1076"/>
          <ac:picMkLst>
            <pc:docMk/>
            <pc:sldMk cId="2665676807" sldId="1448942427"/>
            <ac:picMk id="10" creationId="{F03EF0DF-EC84-CC3D-4500-8AD6B76AFED0}"/>
          </ac:picMkLst>
        </pc:picChg>
      </pc:sldChg>
      <pc:sldChg chg="modSp add del mod">
        <pc:chgData name="Lucas, Chris" userId="a803a81d-0599-465d-8263-3507cd62f38b" providerId="ADAL" clId="{79090594-8D05-47E6-99E0-23D6DDC3AD06}" dt="2022-10-06T08:40:30.562" v="55" actId="2696"/>
        <pc:sldMkLst>
          <pc:docMk/>
          <pc:sldMk cId="1707416676" sldId="1448942430"/>
        </pc:sldMkLst>
        <pc:spChg chg="mod">
          <ac:chgData name="Lucas, Chris" userId="a803a81d-0599-465d-8263-3507cd62f38b" providerId="ADAL" clId="{79090594-8D05-47E6-99E0-23D6DDC3AD06}" dt="2022-10-06T08:39:59.752" v="50" actId="14100"/>
          <ac:spMkLst>
            <pc:docMk/>
            <pc:sldMk cId="1707416676" sldId="1448942430"/>
            <ac:spMk id="6" creationId="{00000000-0000-0000-0000-000000000000}"/>
          </ac:spMkLst>
        </pc:spChg>
      </pc:sldChg>
      <pc:sldChg chg="add del">
        <pc:chgData name="Lucas, Chris" userId="a803a81d-0599-465d-8263-3507cd62f38b" providerId="ADAL" clId="{79090594-8D05-47E6-99E0-23D6DDC3AD06}" dt="2022-10-06T08:40:30.562" v="55" actId="2696"/>
        <pc:sldMkLst>
          <pc:docMk/>
          <pc:sldMk cId="3375057955" sldId="1448942431"/>
        </pc:sldMkLst>
      </pc:sldChg>
      <pc:sldMasterChg chg="add del addSldLayout delSldLayout">
        <pc:chgData name="Lucas, Chris" userId="a803a81d-0599-465d-8263-3507cd62f38b" providerId="ADAL" clId="{79090594-8D05-47E6-99E0-23D6DDC3AD06}" dt="2022-10-06T08:40:30.562" v="55" actId="2696"/>
        <pc:sldMasterMkLst>
          <pc:docMk/>
          <pc:sldMasterMk cId="300464794" sldId="2147483755"/>
        </pc:sldMasterMkLst>
        <pc:sldLayoutChg chg="add del">
          <pc:chgData name="Lucas, Chris" userId="a803a81d-0599-465d-8263-3507cd62f38b" providerId="ADAL" clId="{79090594-8D05-47E6-99E0-23D6DDC3AD06}" dt="2022-10-06T08:40:30.562" v="55" actId="2696"/>
          <pc:sldLayoutMkLst>
            <pc:docMk/>
            <pc:sldMasterMk cId="300464794" sldId="2147483755"/>
            <pc:sldLayoutMk cId="4172890205" sldId="2147483688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31.svg"/><Relationship Id="rId1" Type="http://schemas.openxmlformats.org/officeDocument/2006/relationships/image" Target="../media/image27.png"/><Relationship Id="rId6" Type="http://schemas.openxmlformats.org/officeDocument/2006/relationships/image" Target="../media/image35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image" Target="../media/image31.svg"/><Relationship Id="rId1" Type="http://schemas.openxmlformats.org/officeDocument/2006/relationships/image" Target="../media/image27.png"/><Relationship Id="rId6" Type="http://schemas.openxmlformats.org/officeDocument/2006/relationships/image" Target="../media/image35.svg"/><Relationship Id="rId5" Type="http://schemas.openxmlformats.org/officeDocument/2006/relationships/image" Target="../media/image29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32A070-6E0F-45F1-B4A2-55EF92910466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AA74551A-8A92-4D42-963B-7BAC26DA05DA}">
      <dgm:prSet phldrT="[Text]"/>
      <dgm:spPr/>
      <dgm:t>
        <a:bodyPr/>
        <a:lstStyle/>
        <a:p>
          <a:r>
            <a:rPr lang="en-GB"/>
            <a:t>Day 1</a:t>
          </a:r>
        </a:p>
      </dgm:t>
    </dgm:pt>
    <dgm:pt modelId="{FD81898B-D042-4D4D-A493-1E56971ACB4B}" type="parTrans" cxnId="{22866781-8B78-4254-9384-D5AAACC6481F}">
      <dgm:prSet/>
      <dgm:spPr/>
      <dgm:t>
        <a:bodyPr/>
        <a:lstStyle/>
        <a:p>
          <a:endParaRPr lang="en-GB"/>
        </a:p>
      </dgm:t>
    </dgm:pt>
    <dgm:pt modelId="{36A2063B-3A0B-4E01-90B2-04444BB33C8D}" type="sibTrans" cxnId="{22866781-8B78-4254-9384-D5AAACC6481F}">
      <dgm:prSet/>
      <dgm:spPr/>
      <dgm:t>
        <a:bodyPr/>
        <a:lstStyle/>
        <a:p>
          <a:endParaRPr lang="en-GB"/>
        </a:p>
      </dgm:t>
    </dgm:pt>
    <dgm:pt modelId="{2D03E079-95AE-4C57-81AB-6CD5D2BED59D}">
      <dgm:prSet phldrT="[Text]"/>
      <dgm:spPr/>
      <dgm:t>
        <a:bodyPr/>
        <a:lstStyle/>
        <a:p>
          <a:r>
            <a:rPr lang="en-GB"/>
            <a:t>Day 3</a:t>
          </a:r>
        </a:p>
      </dgm:t>
    </dgm:pt>
    <dgm:pt modelId="{F132103A-8822-4EE6-B45E-E9DB3D38AC3D}" type="parTrans" cxnId="{3FEC8485-261A-4D96-BE38-E61315523F62}">
      <dgm:prSet/>
      <dgm:spPr/>
      <dgm:t>
        <a:bodyPr/>
        <a:lstStyle/>
        <a:p>
          <a:endParaRPr lang="en-GB"/>
        </a:p>
      </dgm:t>
    </dgm:pt>
    <dgm:pt modelId="{FFD0C763-A61F-446F-9516-747F01D4F0B5}" type="sibTrans" cxnId="{3FEC8485-261A-4D96-BE38-E61315523F62}">
      <dgm:prSet/>
      <dgm:spPr/>
      <dgm:t>
        <a:bodyPr/>
        <a:lstStyle/>
        <a:p>
          <a:endParaRPr lang="en-GB"/>
        </a:p>
      </dgm:t>
    </dgm:pt>
    <dgm:pt modelId="{C68A7535-0298-43F4-86E2-D85201991EC9}">
      <dgm:prSet phldrT="[Text]"/>
      <dgm:spPr/>
      <dgm:t>
        <a:bodyPr/>
        <a:lstStyle/>
        <a:p>
          <a:r>
            <a:rPr lang="en-GB"/>
            <a:t>Day 2</a:t>
          </a:r>
        </a:p>
      </dgm:t>
    </dgm:pt>
    <dgm:pt modelId="{1B2458D3-B55C-445B-BF27-7388DA1397F2}" type="parTrans" cxnId="{134C3386-8081-4CDB-985E-F804239ED57D}">
      <dgm:prSet/>
      <dgm:spPr/>
      <dgm:t>
        <a:bodyPr/>
        <a:lstStyle/>
        <a:p>
          <a:endParaRPr lang="en-GB"/>
        </a:p>
      </dgm:t>
    </dgm:pt>
    <dgm:pt modelId="{2C326AC2-4CFD-4820-8963-8409299463B6}" type="sibTrans" cxnId="{134C3386-8081-4CDB-985E-F804239ED57D}">
      <dgm:prSet/>
      <dgm:spPr/>
      <dgm:t>
        <a:bodyPr/>
        <a:lstStyle/>
        <a:p>
          <a:endParaRPr lang="en-GB"/>
        </a:p>
      </dgm:t>
    </dgm:pt>
    <dgm:pt modelId="{CF41C7DC-2F67-4851-84D1-6E099160B97E}">
      <dgm:prSet phldrT="[Text]"/>
      <dgm:spPr/>
      <dgm:t>
        <a:bodyPr/>
        <a:lstStyle/>
        <a:p>
          <a:r>
            <a:rPr lang="en-GB"/>
            <a:t>Managing yourself professionally</a:t>
          </a:r>
        </a:p>
      </dgm:t>
    </dgm:pt>
    <dgm:pt modelId="{70D436ED-22C9-4ADD-8533-5A729A0387DC}" type="parTrans" cxnId="{08277CD6-5D1F-47BD-84AC-C2E954E658D8}">
      <dgm:prSet/>
      <dgm:spPr/>
      <dgm:t>
        <a:bodyPr/>
        <a:lstStyle/>
        <a:p>
          <a:endParaRPr lang="en-GB"/>
        </a:p>
      </dgm:t>
    </dgm:pt>
    <dgm:pt modelId="{6FAB4D6D-4B76-4E21-96E2-AB7A657D361F}" type="sibTrans" cxnId="{08277CD6-5D1F-47BD-84AC-C2E954E658D8}">
      <dgm:prSet/>
      <dgm:spPr/>
      <dgm:t>
        <a:bodyPr/>
        <a:lstStyle/>
        <a:p>
          <a:endParaRPr lang="en-GB"/>
        </a:p>
      </dgm:t>
    </dgm:pt>
    <dgm:pt modelId="{C715FF2A-9712-4284-8904-D0A64F633290}">
      <dgm:prSet phldrT="[Text]"/>
      <dgm:spPr/>
      <dgm:t>
        <a:bodyPr/>
        <a:lstStyle/>
        <a:p>
          <a:r>
            <a:rPr lang="en-GB"/>
            <a:t>Presentation Skills</a:t>
          </a:r>
        </a:p>
      </dgm:t>
    </dgm:pt>
    <dgm:pt modelId="{0BB12A17-7BC8-4FCC-876A-BDFC7E6C1F27}" type="parTrans" cxnId="{ACDB9712-1C83-4F12-BF13-A011C3689CD3}">
      <dgm:prSet/>
      <dgm:spPr/>
      <dgm:t>
        <a:bodyPr/>
        <a:lstStyle/>
        <a:p>
          <a:endParaRPr lang="en-GB"/>
        </a:p>
      </dgm:t>
    </dgm:pt>
    <dgm:pt modelId="{B27370F0-4D82-443C-90E1-16F0CA0A7AA5}" type="sibTrans" cxnId="{ACDB9712-1C83-4F12-BF13-A011C3689CD3}">
      <dgm:prSet/>
      <dgm:spPr/>
      <dgm:t>
        <a:bodyPr/>
        <a:lstStyle/>
        <a:p>
          <a:endParaRPr lang="en-GB"/>
        </a:p>
      </dgm:t>
    </dgm:pt>
    <dgm:pt modelId="{6E807BF7-DBC5-4697-B8EC-7820E09DEE05}">
      <dgm:prSet phldrT="[Text]"/>
      <dgm:spPr/>
      <dgm:t>
        <a:bodyPr/>
        <a:lstStyle/>
        <a:p>
          <a:r>
            <a:rPr lang="en-GB"/>
            <a:t>Days 4 &amp; 5</a:t>
          </a:r>
        </a:p>
      </dgm:t>
    </dgm:pt>
    <dgm:pt modelId="{8B35F924-C522-4E59-96FD-152785F485FC}" type="parTrans" cxnId="{6699BC9A-6A68-4F70-8720-D56A1C11645D}">
      <dgm:prSet/>
      <dgm:spPr/>
      <dgm:t>
        <a:bodyPr/>
        <a:lstStyle/>
        <a:p>
          <a:endParaRPr lang="en-GB"/>
        </a:p>
      </dgm:t>
    </dgm:pt>
    <dgm:pt modelId="{06291568-5FE8-44FE-A95C-4F3837B15458}" type="sibTrans" cxnId="{6699BC9A-6A68-4F70-8720-D56A1C11645D}">
      <dgm:prSet/>
      <dgm:spPr/>
      <dgm:t>
        <a:bodyPr/>
        <a:lstStyle/>
        <a:p>
          <a:endParaRPr lang="en-GB"/>
        </a:p>
      </dgm:t>
    </dgm:pt>
    <dgm:pt modelId="{03256A20-4C54-452C-8687-6671AF4B7F65}">
      <dgm:prSet phldrT="[Text]"/>
      <dgm:spPr/>
      <dgm:t>
        <a:bodyPr/>
        <a:lstStyle/>
        <a:p>
          <a:r>
            <a:rPr lang="en-GB"/>
            <a:t>Presentations</a:t>
          </a:r>
        </a:p>
      </dgm:t>
    </dgm:pt>
    <dgm:pt modelId="{4F472A24-D1A3-4062-99FF-525C0FB5EBE4}" type="parTrans" cxnId="{0032AD34-5CA3-4671-B71B-D6132475F1C5}">
      <dgm:prSet/>
      <dgm:spPr/>
      <dgm:t>
        <a:bodyPr/>
        <a:lstStyle/>
        <a:p>
          <a:endParaRPr lang="en-GB"/>
        </a:p>
      </dgm:t>
    </dgm:pt>
    <dgm:pt modelId="{73AFF5A5-2DB6-4237-8EDF-C7164FD0B15A}" type="sibTrans" cxnId="{0032AD34-5CA3-4671-B71B-D6132475F1C5}">
      <dgm:prSet/>
      <dgm:spPr/>
      <dgm:t>
        <a:bodyPr/>
        <a:lstStyle/>
        <a:p>
          <a:endParaRPr lang="en-GB"/>
        </a:p>
      </dgm:t>
    </dgm:pt>
    <dgm:pt modelId="{E492BF82-62D8-438A-8131-7BF20D23FF8D}">
      <dgm:prSet phldrT="[Text]"/>
      <dgm:spPr/>
      <dgm:t>
        <a:bodyPr/>
        <a:lstStyle/>
        <a:p>
          <a:r>
            <a:rPr lang="en-GB"/>
            <a:t>Brilliant Resilient</a:t>
          </a:r>
        </a:p>
      </dgm:t>
    </dgm:pt>
    <dgm:pt modelId="{D6EFA723-AEF3-421F-8B56-C45A3F3CE60E}" type="parTrans" cxnId="{C79BA234-5C2E-4C26-8CCD-B2768887CDE9}">
      <dgm:prSet/>
      <dgm:spPr/>
      <dgm:t>
        <a:bodyPr/>
        <a:lstStyle/>
        <a:p>
          <a:endParaRPr lang="en-GB"/>
        </a:p>
      </dgm:t>
    </dgm:pt>
    <dgm:pt modelId="{2951B11B-CEDE-4EDF-AD9F-3397AE844D61}" type="sibTrans" cxnId="{C79BA234-5C2E-4C26-8CCD-B2768887CDE9}">
      <dgm:prSet/>
      <dgm:spPr/>
      <dgm:t>
        <a:bodyPr/>
        <a:lstStyle/>
        <a:p>
          <a:endParaRPr lang="en-GB"/>
        </a:p>
      </dgm:t>
    </dgm:pt>
    <dgm:pt modelId="{92544DAA-63A8-46BB-8179-9A4F6C09747B}">
      <dgm:prSet phldrT="[Text]"/>
      <dgm:spPr/>
      <dgm:t>
        <a:bodyPr/>
        <a:lstStyle/>
        <a:p>
          <a:r>
            <a:rPr lang="en-GB"/>
            <a:t>Soft Skill Introduction</a:t>
          </a:r>
        </a:p>
      </dgm:t>
    </dgm:pt>
    <dgm:pt modelId="{C991C7D4-3EEA-46DA-8FCC-C336B7408AC8}" type="parTrans" cxnId="{8C8C401F-67B4-42C3-8728-09C54A114841}">
      <dgm:prSet/>
      <dgm:spPr/>
      <dgm:t>
        <a:bodyPr/>
        <a:lstStyle/>
        <a:p>
          <a:endParaRPr lang="en-GB"/>
        </a:p>
      </dgm:t>
    </dgm:pt>
    <dgm:pt modelId="{C5C5D28F-CC05-4607-BF4D-0FA02D086185}" type="sibTrans" cxnId="{8C8C401F-67B4-42C3-8728-09C54A114841}">
      <dgm:prSet/>
      <dgm:spPr/>
      <dgm:t>
        <a:bodyPr/>
        <a:lstStyle/>
        <a:p>
          <a:endParaRPr lang="en-GB"/>
        </a:p>
      </dgm:t>
    </dgm:pt>
    <dgm:pt modelId="{8EA31484-2625-4F5C-8088-9CF94D55976D}">
      <dgm:prSet phldrT="[Text]"/>
      <dgm:spPr/>
      <dgm:t>
        <a:bodyPr/>
        <a:lstStyle/>
        <a:p>
          <a:r>
            <a:rPr lang="en-GB"/>
            <a:t>Difficult Conversations</a:t>
          </a:r>
        </a:p>
        <a:p>
          <a:endParaRPr lang="en-GB"/>
        </a:p>
      </dgm:t>
    </dgm:pt>
    <dgm:pt modelId="{C1CCF63B-B41C-4075-AF76-E238EABD5CDD}" type="parTrans" cxnId="{080CA0EF-E5E5-45F7-86BD-11B6215723EA}">
      <dgm:prSet/>
      <dgm:spPr/>
      <dgm:t>
        <a:bodyPr/>
        <a:lstStyle/>
        <a:p>
          <a:endParaRPr lang="en-GB"/>
        </a:p>
      </dgm:t>
    </dgm:pt>
    <dgm:pt modelId="{E187C828-997A-4E98-BDBE-5080632B0E77}" type="sibTrans" cxnId="{080CA0EF-E5E5-45F7-86BD-11B6215723EA}">
      <dgm:prSet/>
      <dgm:spPr/>
      <dgm:t>
        <a:bodyPr/>
        <a:lstStyle/>
        <a:p>
          <a:endParaRPr lang="en-GB"/>
        </a:p>
      </dgm:t>
    </dgm:pt>
    <dgm:pt modelId="{F04971A2-907F-4C4A-9CFB-1C899FEF6630}">
      <dgm:prSet phldrT="[Text]"/>
      <dgm:spPr/>
      <dgm:t>
        <a:bodyPr/>
        <a:lstStyle/>
        <a:p>
          <a:endParaRPr lang="en-GB"/>
        </a:p>
      </dgm:t>
    </dgm:pt>
    <dgm:pt modelId="{188DA227-6AE5-4E98-994D-F5F68F92116D}" type="parTrans" cxnId="{19384B37-9B2E-43FC-8C92-4DE465EB3529}">
      <dgm:prSet/>
      <dgm:spPr/>
      <dgm:t>
        <a:bodyPr/>
        <a:lstStyle/>
        <a:p>
          <a:endParaRPr lang="en-GB"/>
        </a:p>
      </dgm:t>
    </dgm:pt>
    <dgm:pt modelId="{96BA690F-E669-4432-B5B1-12B8501B4D31}" type="sibTrans" cxnId="{19384B37-9B2E-43FC-8C92-4DE465EB3529}">
      <dgm:prSet/>
      <dgm:spPr/>
      <dgm:t>
        <a:bodyPr/>
        <a:lstStyle/>
        <a:p>
          <a:endParaRPr lang="en-GB"/>
        </a:p>
      </dgm:t>
    </dgm:pt>
    <dgm:pt modelId="{31648B2C-0A1E-4BE7-9727-23FEEBBB3161}">
      <dgm:prSet phldrT="[Text]"/>
      <dgm:spPr/>
      <dgm:t>
        <a:bodyPr/>
        <a:lstStyle/>
        <a:p>
          <a:endParaRPr lang="en-GB"/>
        </a:p>
      </dgm:t>
    </dgm:pt>
    <dgm:pt modelId="{77A5CAEA-30E7-4140-AD51-1CAFCA2518EF}" type="parTrans" cxnId="{41CF620D-2707-4BC6-A880-528795D00A3E}">
      <dgm:prSet/>
      <dgm:spPr/>
      <dgm:t>
        <a:bodyPr/>
        <a:lstStyle/>
        <a:p>
          <a:endParaRPr lang="en-GB"/>
        </a:p>
      </dgm:t>
    </dgm:pt>
    <dgm:pt modelId="{555ECF97-03C6-49CF-AABC-AF00AE3561C5}" type="sibTrans" cxnId="{41CF620D-2707-4BC6-A880-528795D00A3E}">
      <dgm:prSet/>
      <dgm:spPr/>
      <dgm:t>
        <a:bodyPr/>
        <a:lstStyle/>
        <a:p>
          <a:endParaRPr lang="en-GB"/>
        </a:p>
      </dgm:t>
    </dgm:pt>
    <dgm:pt modelId="{6A8B7FA2-B595-488F-980B-F903BD2EB925}" type="pres">
      <dgm:prSet presAssocID="{3732A070-6E0F-45F1-B4A2-55EF92910466}" presName="Name0" presStyleCnt="0">
        <dgm:presLayoutVars>
          <dgm:dir/>
        </dgm:presLayoutVars>
      </dgm:prSet>
      <dgm:spPr/>
      <dgm:t>
        <a:bodyPr/>
        <a:lstStyle/>
        <a:p>
          <a:endParaRPr lang="es-ES"/>
        </a:p>
      </dgm:t>
    </dgm:pt>
    <dgm:pt modelId="{CFA90C09-DABC-4832-96D2-00A06310700E}" type="pres">
      <dgm:prSet presAssocID="{AA74551A-8A92-4D42-963B-7BAC26DA05DA}" presName="composite" presStyleCnt="0"/>
      <dgm:spPr/>
    </dgm:pt>
    <dgm:pt modelId="{3240AA6C-E626-4B5E-A335-A1364DFFD4B1}" type="pres">
      <dgm:prSet presAssocID="{AA74551A-8A92-4D42-963B-7BAC26DA05DA}" presName="Accent" presStyleLbl="alignAcc1" presStyleIdx="0" presStyleCnt="4"/>
      <dgm:spPr/>
    </dgm:pt>
    <dgm:pt modelId="{19E2EED3-9A48-41A9-9C7F-A644318C1BE6}" type="pres">
      <dgm:prSet presAssocID="{AA74551A-8A92-4D42-963B-7BAC26DA05DA}" presName="Image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eting with solid fill"/>
        </a:ext>
      </dgm:extLst>
    </dgm:pt>
    <dgm:pt modelId="{39091A76-5DFD-4E06-83E0-E36E98D94F41}" type="pres">
      <dgm:prSet presAssocID="{AA74551A-8A92-4D42-963B-7BAC26DA05DA}" presName="Child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47A03AD-1C02-4271-9F04-B3542B0C0EF5}" type="pres">
      <dgm:prSet presAssocID="{AA74551A-8A92-4D42-963B-7BAC26DA05DA}" presName="Parent" presStyleLbl="alignNode1" presStyleIdx="0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A0FE28F-6220-4F36-B34C-AFDEFFC21BCF}" type="pres">
      <dgm:prSet presAssocID="{36A2063B-3A0B-4E01-90B2-04444BB33C8D}" presName="sibTrans" presStyleCnt="0"/>
      <dgm:spPr/>
    </dgm:pt>
    <dgm:pt modelId="{7230D422-833E-4EE6-B339-E5D23217C625}" type="pres">
      <dgm:prSet presAssocID="{C68A7535-0298-43F4-86E2-D85201991EC9}" presName="composite" presStyleCnt="0"/>
      <dgm:spPr/>
    </dgm:pt>
    <dgm:pt modelId="{D57704BD-C0BD-4FE3-8DB8-F595DC3E0E9A}" type="pres">
      <dgm:prSet presAssocID="{C68A7535-0298-43F4-86E2-D85201991EC9}" presName="Accent" presStyleLbl="alignAcc1" presStyleIdx="1" presStyleCnt="4"/>
      <dgm:spPr/>
    </dgm:pt>
    <dgm:pt modelId="{E5DCEB23-2D58-42EA-A9C9-EC64324E7051}" type="pres">
      <dgm:prSet presAssocID="{C68A7535-0298-43F4-86E2-D85201991EC9}" presName="Image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5BA3F3A8-5BD4-4AA4-BE55-01804B08F627}" type="pres">
      <dgm:prSet presAssocID="{C68A7535-0298-43F4-86E2-D85201991EC9}" presName="Child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B4900A6-A9E5-4016-B7D4-6112398711B2}" type="pres">
      <dgm:prSet presAssocID="{C68A7535-0298-43F4-86E2-D85201991EC9}" presName="Parent" presStyleLbl="align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FCA722-C1EC-4A29-8FAB-6AD924ECA0DB}" type="pres">
      <dgm:prSet presAssocID="{2C326AC2-4CFD-4820-8963-8409299463B6}" presName="sibTrans" presStyleCnt="0"/>
      <dgm:spPr/>
    </dgm:pt>
    <dgm:pt modelId="{72782388-96F9-487D-9616-E1CBA57171A1}" type="pres">
      <dgm:prSet presAssocID="{2D03E079-95AE-4C57-81AB-6CD5D2BED59D}" presName="composite" presStyleCnt="0"/>
      <dgm:spPr/>
    </dgm:pt>
    <dgm:pt modelId="{137625EA-2D04-4471-BEAE-6CF6DBDDA18C}" type="pres">
      <dgm:prSet presAssocID="{2D03E079-95AE-4C57-81AB-6CD5D2BED59D}" presName="Accent" presStyleLbl="alignAcc1" presStyleIdx="2" presStyleCnt="4"/>
      <dgm:spPr/>
    </dgm:pt>
    <dgm:pt modelId="{8BD48B9E-116E-4BC0-9988-B2564B0B2F71}" type="pres">
      <dgm:prSet presAssocID="{2D03E079-95AE-4C57-81AB-6CD5D2BED59D}" presName="Image" presStyleLbl="nod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Lecturer with solid fill"/>
        </a:ext>
      </dgm:extLst>
    </dgm:pt>
    <dgm:pt modelId="{DCBA9779-32F9-4581-9D3F-F60399403BED}" type="pres">
      <dgm:prSet presAssocID="{2D03E079-95AE-4C57-81AB-6CD5D2BED59D}" presName="Child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34B997-AC5D-4080-9AAE-F6852638944E}" type="pres">
      <dgm:prSet presAssocID="{2D03E079-95AE-4C57-81AB-6CD5D2BED59D}" presName="Parent" presStyleLbl="align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598AC81-BC14-484B-8CEA-11DD349B9AB0}" type="pres">
      <dgm:prSet presAssocID="{FFD0C763-A61F-446F-9516-747F01D4F0B5}" presName="sibTrans" presStyleCnt="0"/>
      <dgm:spPr/>
    </dgm:pt>
    <dgm:pt modelId="{D17FB9EF-C8EE-4BB9-BFBD-AA2D7218C722}" type="pres">
      <dgm:prSet presAssocID="{6E807BF7-DBC5-4697-B8EC-7820E09DEE05}" presName="composite" presStyleCnt="0"/>
      <dgm:spPr/>
    </dgm:pt>
    <dgm:pt modelId="{F2622085-AB05-4957-AF34-43E865869834}" type="pres">
      <dgm:prSet presAssocID="{6E807BF7-DBC5-4697-B8EC-7820E09DEE05}" presName="Accent" presStyleLbl="alignAcc1" presStyleIdx="3" presStyleCnt="4"/>
      <dgm:spPr/>
    </dgm:pt>
    <dgm:pt modelId="{3789AA62-383D-43E0-8880-F7BE1C21B80F}" type="pres">
      <dgm:prSet presAssocID="{6E807BF7-DBC5-4697-B8EC-7820E09DEE05}" presName="Image" presStyleLbl="nod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 t="-8000" b="-8000"/>
          </a:stretch>
        </a:blipFill>
      </dgm:spPr>
      <dgm:extLst>
        <a:ext uri="{E40237B7-FDA0-4F09-8148-C483321AD2D9}">
          <dgm14:cNvPr xmlns:dgm14="http://schemas.microsoft.com/office/drawing/2010/diagram" id="0" name="" descr="Badge Tick with solid fill"/>
        </a:ext>
      </dgm:extLst>
    </dgm:pt>
    <dgm:pt modelId="{9A5D3D8B-CDD3-48DB-A826-2CE0664FB8DF}" type="pres">
      <dgm:prSet presAssocID="{6E807BF7-DBC5-4697-B8EC-7820E09DEE05}" presName="Chil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F45DD7-76D0-4131-9CCE-84F437665654}" type="pres">
      <dgm:prSet presAssocID="{6E807BF7-DBC5-4697-B8EC-7820E09DEE05}" presName="Parent" presStyleLbl="align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25C05CD9-3CD0-4A2A-9E61-7B31EAAEA447}" type="presOf" srcId="{8EA31484-2625-4F5C-8088-9CF94D55976D}" destId="{DCBA9779-32F9-4581-9D3F-F60399403BED}" srcOrd="0" destOrd="1" presId="urn:microsoft.com/office/officeart/2008/layout/TitlePictureLineup"/>
    <dgm:cxn modelId="{9300A35E-26A5-40F1-BF5F-9AD26B082A6D}" type="presOf" srcId="{E492BF82-62D8-438A-8131-7BF20D23FF8D}" destId="{5BA3F3A8-5BD4-4AA4-BE55-01804B08F627}" srcOrd="0" destOrd="1" presId="urn:microsoft.com/office/officeart/2008/layout/TitlePictureLineup"/>
    <dgm:cxn modelId="{376E3CA3-250D-4A3C-A88D-CAEDACAF6C4E}" type="presOf" srcId="{31648B2C-0A1E-4BE7-9727-23FEEBBB3161}" destId="{9A5D3D8B-CDD3-48DB-A826-2CE0664FB8DF}" srcOrd="0" destOrd="1" presId="urn:microsoft.com/office/officeart/2008/layout/TitlePictureLineup"/>
    <dgm:cxn modelId="{F9296732-18C9-4511-9403-AC215C3D1FF9}" type="presOf" srcId="{6E807BF7-DBC5-4697-B8EC-7820E09DEE05}" destId="{C5F45DD7-76D0-4131-9CCE-84F437665654}" srcOrd="0" destOrd="0" presId="urn:microsoft.com/office/officeart/2008/layout/TitlePictureLineup"/>
    <dgm:cxn modelId="{009A22DF-0D7E-48D3-BE0F-83EEE412894F}" type="presOf" srcId="{F04971A2-907F-4C4A-9CFB-1C899FEF6630}" destId="{39091A76-5DFD-4E06-83E0-E36E98D94F41}" srcOrd="0" destOrd="1" presId="urn:microsoft.com/office/officeart/2008/layout/TitlePictureLineup"/>
    <dgm:cxn modelId="{3FEC8485-261A-4D96-BE38-E61315523F62}" srcId="{3732A070-6E0F-45F1-B4A2-55EF92910466}" destId="{2D03E079-95AE-4C57-81AB-6CD5D2BED59D}" srcOrd="2" destOrd="0" parTransId="{F132103A-8822-4EE6-B45E-E9DB3D38AC3D}" sibTransId="{FFD0C763-A61F-446F-9516-747F01D4F0B5}"/>
    <dgm:cxn modelId="{08277CD6-5D1F-47BD-84AC-C2E954E658D8}" srcId="{C68A7535-0298-43F4-86E2-D85201991EC9}" destId="{CF41C7DC-2F67-4851-84D1-6E099160B97E}" srcOrd="0" destOrd="0" parTransId="{70D436ED-22C9-4ADD-8533-5A729A0387DC}" sibTransId="{6FAB4D6D-4B76-4E21-96E2-AB7A657D361F}"/>
    <dgm:cxn modelId="{080CA0EF-E5E5-45F7-86BD-11B6215723EA}" srcId="{2D03E079-95AE-4C57-81AB-6CD5D2BED59D}" destId="{8EA31484-2625-4F5C-8088-9CF94D55976D}" srcOrd="1" destOrd="0" parTransId="{C1CCF63B-B41C-4075-AF76-E238EABD5CDD}" sibTransId="{E187C828-997A-4E98-BDBE-5080632B0E77}"/>
    <dgm:cxn modelId="{41CF620D-2707-4BC6-A880-528795D00A3E}" srcId="{6E807BF7-DBC5-4697-B8EC-7820E09DEE05}" destId="{31648B2C-0A1E-4BE7-9727-23FEEBBB3161}" srcOrd="1" destOrd="0" parTransId="{77A5CAEA-30E7-4140-AD51-1CAFCA2518EF}" sibTransId="{555ECF97-03C6-49CF-AABC-AF00AE3561C5}"/>
    <dgm:cxn modelId="{8B5E1055-6EBB-4095-BE51-AB4FA97B737A}" type="presOf" srcId="{AA74551A-8A92-4D42-963B-7BAC26DA05DA}" destId="{447A03AD-1C02-4271-9F04-B3542B0C0EF5}" srcOrd="0" destOrd="0" presId="urn:microsoft.com/office/officeart/2008/layout/TitlePictureLineup"/>
    <dgm:cxn modelId="{ACDB9712-1C83-4F12-BF13-A011C3689CD3}" srcId="{2D03E079-95AE-4C57-81AB-6CD5D2BED59D}" destId="{C715FF2A-9712-4284-8904-D0A64F633290}" srcOrd="0" destOrd="0" parTransId="{0BB12A17-7BC8-4FCC-876A-BDFC7E6C1F27}" sibTransId="{B27370F0-4D82-443C-90E1-16F0CA0A7AA5}"/>
    <dgm:cxn modelId="{8C8C401F-67B4-42C3-8728-09C54A114841}" srcId="{AA74551A-8A92-4D42-963B-7BAC26DA05DA}" destId="{92544DAA-63A8-46BB-8179-9A4F6C09747B}" srcOrd="0" destOrd="0" parTransId="{C991C7D4-3EEA-46DA-8FCC-C336B7408AC8}" sibTransId="{C5C5D28F-CC05-4607-BF4D-0FA02D086185}"/>
    <dgm:cxn modelId="{CB32134A-429B-4BE3-824B-59857F6C4264}" type="presOf" srcId="{03256A20-4C54-452C-8687-6671AF4B7F65}" destId="{9A5D3D8B-CDD3-48DB-A826-2CE0664FB8DF}" srcOrd="0" destOrd="0" presId="urn:microsoft.com/office/officeart/2008/layout/TitlePictureLineup"/>
    <dgm:cxn modelId="{134C3386-8081-4CDB-985E-F804239ED57D}" srcId="{3732A070-6E0F-45F1-B4A2-55EF92910466}" destId="{C68A7535-0298-43F4-86E2-D85201991EC9}" srcOrd="1" destOrd="0" parTransId="{1B2458D3-B55C-445B-BF27-7388DA1397F2}" sibTransId="{2C326AC2-4CFD-4820-8963-8409299463B6}"/>
    <dgm:cxn modelId="{CA4211F5-9CAD-4A82-93BE-18DB4E0D3C8E}" type="presOf" srcId="{3732A070-6E0F-45F1-B4A2-55EF92910466}" destId="{6A8B7FA2-B595-488F-980B-F903BD2EB925}" srcOrd="0" destOrd="0" presId="urn:microsoft.com/office/officeart/2008/layout/TitlePictureLineup"/>
    <dgm:cxn modelId="{0032AD34-5CA3-4671-B71B-D6132475F1C5}" srcId="{6E807BF7-DBC5-4697-B8EC-7820E09DEE05}" destId="{03256A20-4C54-452C-8687-6671AF4B7F65}" srcOrd="0" destOrd="0" parTransId="{4F472A24-D1A3-4062-99FF-525C0FB5EBE4}" sibTransId="{73AFF5A5-2DB6-4237-8EDF-C7164FD0B15A}"/>
    <dgm:cxn modelId="{22866781-8B78-4254-9384-D5AAACC6481F}" srcId="{3732A070-6E0F-45F1-B4A2-55EF92910466}" destId="{AA74551A-8A92-4D42-963B-7BAC26DA05DA}" srcOrd="0" destOrd="0" parTransId="{FD81898B-D042-4D4D-A493-1E56971ACB4B}" sibTransId="{36A2063B-3A0B-4E01-90B2-04444BB33C8D}"/>
    <dgm:cxn modelId="{D7833710-388C-4BE8-9F4C-28539AC724B2}" type="presOf" srcId="{2D03E079-95AE-4C57-81AB-6CD5D2BED59D}" destId="{0334B997-AC5D-4080-9AAE-F6852638944E}" srcOrd="0" destOrd="0" presId="urn:microsoft.com/office/officeart/2008/layout/TitlePictureLineup"/>
    <dgm:cxn modelId="{04C67E82-F994-4147-9AD1-4760F2CF3A58}" type="presOf" srcId="{92544DAA-63A8-46BB-8179-9A4F6C09747B}" destId="{39091A76-5DFD-4E06-83E0-E36E98D94F41}" srcOrd="0" destOrd="0" presId="urn:microsoft.com/office/officeart/2008/layout/TitlePictureLineup"/>
    <dgm:cxn modelId="{6699BC9A-6A68-4F70-8720-D56A1C11645D}" srcId="{3732A070-6E0F-45F1-B4A2-55EF92910466}" destId="{6E807BF7-DBC5-4697-B8EC-7820E09DEE05}" srcOrd="3" destOrd="0" parTransId="{8B35F924-C522-4E59-96FD-152785F485FC}" sibTransId="{06291568-5FE8-44FE-A95C-4F3837B15458}"/>
    <dgm:cxn modelId="{B6609C2D-9FF4-4F14-8718-911573D9F3FA}" type="presOf" srcId="{CF41C7DC-2F67-4851-84D1-6E099160B97E}" destId="{5BA3F3A8-5BD4-4AA4-BE55-01804B08F627}" srcOrd="0" destOrd="0" presId="urn:microsoft.com/office/officeart/2008/layout/TitlePictureLineup"/>
    <dgm:cxn modelId="{2A639A09-986B-4029-B65F-A0DC17D238D0}" type="presOf" srcId="{C715FF2A-9712-4284-8904-D0A64F633290}" destId="{DCBA9779-32F9-4581-9D3F-F60399403BED}" srcOrd="0" destOrd="0" presId="urn:microsoft.com/office/officeart/2008/layout/TitlePictureLineup"/>
    <dgm:cxn modelId="{C79BA234-5C2E-4C26-8CCD-B2768887CDE9}" srcId="{C68A7535-0298-43F4-86E2-D85201991EC9}" destId="{E492BF82-62D8-438A-8131-7BF20D23FF8D}" srcOrd="1" destOrd="0" parTransId="{D6EFA723-AEF3-421F-8B56-C45A3F3CE60E}" sibTransId="{2951B11B-CEDE-4EDF-AD9F-3397AE844D61}"/>
    <dgm:cxn modelId="{0ACA22BD-B72E-42B0-BCB5-513C095213C6}" type="presOf" srcId="{C68A7535-0298-43F4-86E2-D85201991EC9}" destId="{CB4900A6-A9E5-4016-B7D4-6112398711B2}" srcOrd="0" destOrd="0" presId="urn:microsoft.com/office/officeart/2008/layout/TitlePictureLineup"/>
    <dgm:cxn modelId="{19384B37-9B2E-43FC-8C92-4DE465EB3529}" srcId="{AA74551A-8A92-4D42-963B-7BAC26DA05DA}" destId="{F04971A2-907F-4C4A-9CFB-1C899FEF6630}" srcOrd="1" destOrd="0" parTransId="{188DA227-6AE5-4E98-994D-F5F68F92116D}" sibTransId="{96BA690F-E669-4432-B5B1-12B8501B4D31}"/>
    <dgm:cxn modelId="{74202CBF-1020-4609-8A52-955690A6B8C8}" type="presParOf" srcId="{6A8B7FA2-B595-488F-980B-F903BD2EB925}" destId="{CFA90C09-DABC-4832-96D2-00A06310700E}" srcOrd="0" destOrd="0" presId="urn:microsoft.com/office/officeart/2008/layout/TitlePictureLineup"/>
    <dgm:cxn modelId="{E0A82114-0B98-4446-9EDE-DD41834535CC}" type="presParOf" srcId="{CFA90C09-DABC-4832-96D2-00A06310700E}" destId="{3240AA6C-E626-4B5E-A335-A1364DFFD4B1}" srcOrd="0" destOrd="0" presId="urn:microsoft.com/office/officeart/2008/layout/TitlePictureLineup"/>
    <dgm:cxn modelId="{13DF3628-1CE0-4E3F-BAE0-2F2B8187CEB0}" type="presParOf" srcId="{CFA90C09-DABC-4832-96D2-00A06310700E}" destId="{19E2EED3-9A48-41A9-9C7F-A644318C1BE6}" srcOrd="1" destOrd="0" presId="urn:microsoft.com/office/officeart/2008/layout/TitlePictureLineup"/>
    <dgm:cxn modelId="{509617DF-4712-4B20-9E87-F15B2F533D1B}" type="presParOf" srcId="{CFA90C09-DABC-4832-96D2-00A06310700E}" destId="{39091A76-5DFD-4E06-83E0-E36E98D94F41}" srcOrd="2" destOrd="0" presId="urn:microsoft.com/office/officeart/2008/layout/TitlePictureLineup"/>
    <dgm:cxn modelId="{C269F821-1565-4CFC-B17A-2A814AE891FB}" type="presParOf" srcId="{CFA90C09-DABC-4832-96D2-00A06310700E}" destId="{447A03AD-1C02-4271-9F04-B3542B0C0EF5}" srcOrd="3" destOrd="0" presId="urn:microsoft.com/office/officeart/2008/layout/TitlePictureLineup"/>
    <dgm:cxn modelId="{B3488FB1-B2E5-4684-A2CF-434FAEF9BFB7}" type="presParOf" srcId="{6A8B7FA2-B595-488F-980B-F903BD2EB925}" destId="{9A0FE28F-6220-4F36-B34C-AFDEFFC21BCF}" srcOrd="1" destOrd="0" presId="urn:microsoft.com/office/officeart/2008/layout/TitlePictureLineup"/>
    <dgm:cxn modelId="{40B10127-89FC-45FF-A4AD-83CCECEB3CE9}" type="presParOf" srcId="{6A8B7FA2-B595-488F-980B-F903BD2EB925}" destId="{7230D422-833E-4EE6-B339-E5D23217C625}" srcOrd="2" destOrd="0" presId="urn:microsoft.com/office/officeart/2008/layout/TitlePictureLineup"/>
    <dgm:cxn modelId="{565F0B7E-21DF-4734-A8D8-5E98A865F7AE}" type="presParOf" srcId="{7230D422-833E-4EE6-B339-E5D23217C625}" destId="{D57704BD-C0BD-4FE3-8DB8-F595DC3E0E9A}" srcOrd="0" destOrd="0" presId="urn:microsoft.com/office/officeart/2008/layout/TitlePictureLineup"/>
    <dgm:cxn modelId="{8F56F0B7-66B0-4DB0-8AEA-124165986F5F}" type="presParOf" srcId="{7230D422-833E-4EE6-B339-E5D23217C625}" destId="{E5DCEB23-2D58-42EA-A9C9-EC64324E7051}" srcOrd="1" destOrd="0" presId="urn:microsoft.com/office/officeart/2008/layout/TitlePictureLineup"/>
    <dgm:cxn modelId="{8A168BA8-CAD6-409F-B426-4E31A7205B81}" type="presParOf" srcId="{7230D422-833E-4EE6-B339-E5D23217C625}" destId="{5BA3F3A8-5BD4-4AA4-BE55-01804B08F627}" srcOrd="2" destOrd="0" presId="urn:microsoft.com/office/officeart/2008/layout/TitlePictureLineup"/>
    <dgm:cxn modelId="{797F29AA-82B7-436E-AF47-184E52643382}" type="presParOf" srcId="{7230D422-833E-4EE6-B339-E5D23217C625}" destId="{CB4900A6-A9E5-4016-B7D4-6112398711B2}" srcOrd="3" destOrd="0" presId="urn:microsoft.com/office/officeart/2008/layout/TitlePictureLineup"/>
    <dgm:cxn modelId="{B3E114FF-5A63-4B84-8C61-4C8A4B2A7ED2}" type="presParOf" srcId="{6A8B7FA2-B595-488F-980B-F903BD2EB925}" destId="{F3FCA722-C1EC-4A29-8FAB-6AD924ECA0DB}" srcOrd="3" destOrd="0" presId="urn:microsoft.com/office/officeart/2008/layout/TitlePictureLineup"/>
    <dgm:cxn modelId="{31D3E29C-45DA-4B25-AEB5-17E7454CDE22}" type="presParOf" srcId="{6A8B7FA2-B595-488F-980B-F903BD2EB925}" destId="{72782388-96F9-487D-9616-E1CBA57171A1}" srcOrd="4" destOrd="0" presId="urn:microsoft.com/office/officeart/2008/layout/TitlePictureLineup"/>
    <dgm:cxn modelId="{7179A4EA-56E0-4E6B-AE25-430BAB348419}" type="presParOf" srcId="{72782388-96F9-487D-9616-E1CBA57171A1}" destId="{137625EA-2D04-4471-BEAE-6CF6DBDDA18C}" srcOrd="0" destOrd="0" presId="urn:microsoft.com/office/officeart/2008/layout/TitlePictureLineup"/>
    <dgm:cxn modelId="{0C27A43A-E8EC-4429-A6AB-EA8218889A59}" type="presParOf" srcId="{72782388-96F9-487D-9616-E1CBA57171A1}" destId="{8BD48B9E-116E-4BC0-9988-B2564B0B2F71}" srcOrd="1" destOrd="0" presId="urn:microsoft.com/office/officeart/2008/layout/TitlePictureLineup"/>
    <dgm:cxn modelId="{0B4D1E2E-3B8A-478B-BA68-CD92B09F1F7A}" type="presParOf" srcId="{72782388-96F9-487D-9616-E1CBA57171A1}" destId="{DCBA9779-32F9-4581-9D3F-F60399403BED}" srcOrd="2" destOrd="0" presId="urn:microsoft.com/office/officeart/2008/layout/TitlePictureLineup"/>
    <dgm:cxn modelId="{22A2E649-C845-44DB-BD56-D9D0331BE972}" type="presParOf" srcId="{72782388-96F9-487D-9616-E1CBA57171A1}" destId="{0334B997-AC5D-4080-9AAE-F6852638944E}" srcOrd="3" destOrd="0" presId="urn:microsoft.com/office/officeart/2008/layout/TitlePictureLineup"/>
    <dgm:cxn modelId="{2EE8D0DC-2016-4397-9ED9-D72AF6EB3F25}" type="presParOf" srcId="{6A8B7FA2-B595-488F-980B-F903BD2EB925}" destId="{F598AC81-BC14-484B-8CEA-11DD349B9AB0}" srcOrd="5" destOrd="0" presId="urn:microsoft.com/office/officeart/2008/layout/TitlePictureLineup"/>
    <dgm:cxn modelId="{FF4389CC-A557-4E45-85C1-A004F34FB661}" type="presParOf" srcId="{6A8B7FA2-B595-488F-980B-F903BD2EB925}" destId="{D17FB9EF-C8EE-4BB9-BFBD-AA2D7218C722}" srcOrd="6" destOrd="0" presId="urn:microsoft.com/office/officeart/2008/layout/TitlePictureLineup"/>
    <dgm:cxn modelId="{532EA3FE-F5F3-49F9-8CDD-70E4785CC6D2}" type="presParOf" srcId="{D17FB9EF-C8EE-4BB9-BFBD-AA2D7218C722}" destId="{F2622085-AB05-4957-AF34-43E865869834}" srcOrd="0" destOrd="0" presId="urn:microsoft.com/office/officeart/2008/layout/TitlePictureLineup"/>
    <dgm:cxn modelId="{11930F17-4756-4EC5-8463-6EC6E1E0A3FC}" type="presParOf" srcId="{D17FB9EF-C8EE-4BB9-BFBD-AA2D7218C722}" destId="{3789AA62-383D-43E0-8880-F7BE1C21B80F}" srcOrd="1" destOrd="0" presId="urn:microsoft.com/office/officeart/2008/layout/TitlePictureLineup"/>
    <dgm:cxn modelId="{51955CE0-954A-4A4F-9F65-30E872820AF8}" type="presParOf" srcId="{D17FB9EF-C8EE-4BB9-BFBD-AA2D7218C722}" destId="{9A5D3D8B-CDD3-48DB-A826-2CE0664FB8DF}" srcOrd="2" destOrd="0" presId="urn:microsoft.com/office/officeart/2008/layout/TitlePictureLineup"/>
    <dgm:cxn modelId="{C52C64F3-28AF-4A02-99AE-4FFA861C534C}" type="presParOf" srcId="{D17FB9EF-C8EE-4BB9-BFBD-AA2D7218C722}" destId="{C5F45DD7-76D0-4131-9CCE-84F437665654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40AA6C-E626-4B5E-A335-A1364DFFD4B1}">
      <dsp:nvSpPr>
        <dsp:cNvPr id="0" name=""/>
        <dsp:cNvSpPr/>
      </dsp:nvSpPr>
      <dsp:spPr>
        <a:xfrm>
          <a:off x="5365" y="788700"/>
          <a:ext cx="0" cy="421871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E2EED3-9A48-41A9-9C7F-A644318C1BE6}">
      <dsp:nvSpPr>
        <dsp:cNvPr id="0" name=""/>
        <dsp:cNvSpPr/>
      </dsp:nvSpPr>
      <dsp:spPr>
        <a:xfrm>
          <a:off x="122552" y="929324"/>
          <a:ext cx="2218811" cy="18984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91A76-5DFD-4E06-83E0-E36E98D94F41}">
      <dsp:nvSpPr>
        <dsp:cNvPr id="0" name=""/>
        <dsp:cNvSpPr/>
      </dsp:nvSpPr>
      <dsp:spPr>
        <a:xfrm>
          <a:off x="122552" y="2827747"/>
          <a:ext cx="2218811" cy="21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Soft Skill Introduction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2000" kern="1200"/>
        </a:p>
      </dsp:txBody>
      <dsp:txXfrm>
        <a:off x="122552" y="2827747"/>
        <a:ext cx="2218811" cy="2179670"/>
      </dsp:txXfrm>
    </dsp:sp>
    <dsp:sp modelId="{447A03AD-1C02-4271-9F04-B3542B0C0EF5}">
      <dsp:nvSpPr>
        <dsp:cNvPr id="0" name=""/>
        <dsp:cNvSpPr/>
      </dsp:nvSpPr>
      <dsp:spPr>
        <a:xfrm>
          <a:off x="5365" y="319954"/>
          <a:ext cx="2343731" cy="4687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Day 1</a:t>
          </a:r>
        </a:p>
      </dsp:txBody>
      <dsp:txXfrm>
        <a:off x="5365" y="319954"/>
        <a:ext cx="2343731" cy="468746"/>
      </dsp:txXfrm>
    </dsp:sp>
    <dsp:sp modelId="{D57704BD-C0BD-4FE3-8DB8-F595DC3E0E9A}">
      <dsp:nvSpPr>
        <dsp:cNvPr id="0" name=""/>
        <dsp:cNvSpPr/>
      </dsp:nvSpPr>
      <dsp:spPr>
        <a:xfrm>
          <a:off x="2824795" y="788700"/>
          <a:ext cx="0" cy="421871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823466"/>
              <a:satOff val="0"/>
              <a:lumOff val="83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CEB23-2D58-42EA-A9C9-EC64324E7051}">
      <dsp:nvSpPr>
        <dsp:cNvPr id="0" name=""/>
        <dsp:cNvSpPr/>
      </dsp:nvSpPr>
      <dsp:spPr>
        <a:xfrm>
          <a:off x="2941982" y="929324"/>
          <a:ext cx="2218811" cy="18984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3F3A8-5BD4-4AA4-BE55-01804B08F627}">
      <dsp:nvSpPr>
        <dsp:cNvPr id="0" name=""/>
        <dsp:cNvSpPr/>
      </dsp:nvSpPr>
      <dsp:spPr>
        <a:xfrm>
          <a:off x="2941982" y="2827747"/>
          <a:ext cx="2218811" cy="21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Managing yourself professionally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Brilliant Resilient</a:t>
          </a:r>
        </a:p>
      </dsp:txBody>
      <dsp:txXfrm>
        <a:off x="2941982" y="2827747"/>
        <a:ext cx="2218811" cy="2179670"/>
      </dsp:txXfrm>
    </dsp:sp>
    <dsp:sp modelId="{CB4900A6-A9E5-4016-B7D4-6112398711B2}">
      <dsp:nvSpPr>
        <dsp:cNvPr id="0" name=""/>
        <dsp:cNvSpPr/>
      </dsp:nvSpPr>
      <dsp:spPr>
        <a:xfrm>
          <a:off x="2824795" y="319954"/>
          <a:ext cx="2343731" cy="468746"/>
        </a:xfrm>
        <a:prstGeom prst="rect">
          <a:avLst/>
        </a:prstGeom>
        <a:solidFill>
          <a:schemeClr val="accent3">
            <a:hueOff val="823466"/>
            <a:satOff val="0"/>
            <a:lumOff val="8366"/>
            <a:alphaOff val="0"/>
          </a:schemeClr>
        </a:solidFill>
        <a:ln w="12700" cap="flat" cmpd="sng" algn="ctr">
          <a:solidFill>
            <a:schemeClr val="accent3">
              <a:hueOff val="823466"/>
              <a:satOff val="0"/>
              <a:lumOff val="83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Day 2</a:t>
          </a:r>
        </a:p>
      </dsp:txBody>
      <dsp:txXfrm>
        <a:off x="2824795" y="319954"/>
        <a:ext cx="2343731" cy="468746"/>
      </dsp:txXfrm>
    </dsp:sp>
    <dsp:sp modelId="{137625EA-2D04-4471-BEAE-6CF6DBDDA18C}">
      <dsp:nvSpPr>
        <dsp:cNvPr id="0" name=""/>
        <dsp:cNvSpPr/>
      </dsp:nvSpPr>
      <dsp:spPr>
        <a:xfrm>
          <a:off x="5644225" y="788700"/>
          <a:ext cx="0" cy="421871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646931"/>
              <a:satOff val="0"/>
              <a:lumOff val="16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D48B9E-116E-4BC0-9988-B2564B0B2F71}">
      <dsp:nvSpPr>
        <dsp:cNvPr id="0" name=""/>
        <dsp:cNvSpPr/>
      </dsp:nvSpPr>
      <dsp:spPr>
        <a:xfrm>
          <a:off x="5761411" y="929324"/>
          <a:ext cx="2218811" cy="1898422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BA9779-32F9-4581-9D3F-F60399403BED}">
      <dsp:nvSpPr>
        <dsp:cNvPr id="0" name=""/>
        <dsp:cNvSpPr/>
      </dsp:nvSpPr>
      <dsp:spPr>
        <a:xfrm>
          <a:off x="5761411" y="2827747"/>
          <a:ext cx="2218811" cy="21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Presentation Skills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Difficult Conversations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2000" kern="1200"/>
        </a:p>
      </dsp:txBody>
      <dsp:txXfrm>
        <a:off x="5761411" y="2827747"/>
        <a:ext cx="2218811" cy="2179670"/>
      </dsp:txXfrm>
    </dsp:sp>
    <dsp:sp modelId="{0334B997-AC5D-4080-9AAE-F6852638944E}">
      <dsp:nvSpPr>
        <dsp:cNvPr id="0" name=""/>
        <dsp:cNvSpPr/>
      </dsp:nvSpPr>
      <dsp:spPr>
        <a:xfrm>
          <a:off x="5644225" y="319954"/>
          <a:ext cx="2343731" cy="468746"/>
        </a:xfrm>
        <a:prstGeom prst="rect">
          <a:avLst/>
        </a:prstGeom>
        <a:solidFill>
          <a:schemeClr val="accent3">
            <a:hueOff val="1646931"/>
            <a:satOff val="0"/>
            <a:lumOff val="16732"/>
            <a:alphaOff val="0"/>
          </a:schemeClr>
        </a:solidFill>
        <a:ln w="12700" cap="flat" cmpd="sng" algn="ctr">
          <a:solidFill>
            <a:schemeClr val="accent3">
              <a:hueOff val="1646931"/>
              <a:satOff val="0"/>
              <a:lumOff val="1673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Day 3</a:t>
          </a:r>
        </a:p>
      </dsp:txBody>
      <dsp:txXfrm>
        <a:off x="5644225" y="319954"/>
        <a:ext cx="2343731" cy="468746"/>
      </dsp:txXfrm>
    </dsp:sp>
    <dsp:sp modelId="{F2622085-AB05-4957-AF34-43E865869834}">
      <dsp:nvSpPr>
        <dsp:cNvPr id="0" name=""/>
        <dsp:cNvSpPr/>
      </dsp:nvSpPr>
      <dsp:spPr>
        <a:xfrm>
          <a:off x="8463655" y="788700"/>
          <a:ext cx="0" cy="4218717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9AA62-383D-43E0-8880-F7BE1C21B80F}">
      <dsp:nvSpPr>
        <dsp:cNvPr id="0" name=""/>
        <dsp:cNvSpPr/>
      </dsp:nvSpPr>
      <dsp:spPr>
        <a:xfrm>
          <a:off x="8580841" y="929324"/>
          <a:ext cx="2218811" cy="1898422"/>
        </a:xfrm>
        <a:prstGeom prst="rect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 t="-8000" b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5D3D8B-CDD3-48DB-A826-2CE0664FB8DF}">
      <dsp:nvSpPr>
        <dsp:cNvPr id="0" name=""/>
        <dsp:cNvSpPr/>
      </dsp:nvSpPr>
      <dsp:spPr>
        <a:xfrm>
          <a:off x="8580841" y="2827747"/>
          <a:ext cx="2218811" cy="21796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040" tIns="66040" rIns="66040" bIns="660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2000" kern="1200"/>
            <a:t>Presentations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GB" sz="2000" kern="1200"/>
        </a:p>
      </dsp:txBody>
      <dsp:txXfrm>
        <a:off x="8580841" y="2827747"/>
        <a:ext cx="2218811" cy="2179670"/>
      </dsp:txXfrm>
    </dsp:sp>
    <dsp:sp modelId="{C5F45DD7-76D0-4131-9CCE-84F437665654}">
      <dsp:nvSpPr>
        <dsp:cNvPr id="0" name=""/>
        <dsp:cNvSpPr/>
      </dsp:nvSpPr>
      <dsp:spPr>
        <a:xfrm>
          <a:off x="8463655" y="319954"/>
          <a:ext cx="2343731" cy="468746"/>
        </a:xfrm>
        <a:prstGeom prst="rect">
          <a:avLst/>
        </a:prstGeom>
        <a:solidFill>
          <a:schemeClr val="accent3">
            <a:hueOff val="2470397"/>
            <a:satOff val="0"/>
            <a:lumOff val="25098"/>
            <a:alphaOff val="0"/>
          </a:schemeClr>
        </a:solidFill>
        <a:ln w="12700" cap="flat" cmpd="sng" algn="ctr">
          <a:solidFill>
            <a:schemeClr val="accent3">
              <a:hueOff val="2470397"/>
              <a:satOff val="0"/>
              <a:lumOff val="2509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400" kern="1200"/>
            <a:t>Days 4 &amp; 5</a:t>
          </a:r>
        </a:p>
      </dsp:txBody>
      <dsp:txXfrm>
        <a:off x="8463655" y="319954"/>
        <a:ext cx="2343731" cy="468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sz="1050" dirty="0">
              <a:latin typeface="Montserrat" panose="00000500000000000000" pitchFamily="2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537144" y="0"/>
            <a:ext cx="4236347" cy="33345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D088FE-3E68-47FE-8BA4-634CD34BABBC}" type="datetimeFigureOut">
              <a:rPr lang="en-GB" sz="1050" smtClean="0">
                <a:latin typeface="Montserrat" panose="00000500000000000000" pitchFamily="2" charset="0"/>
              </a:rPr>
              <a:t>17/10/2022</a:t>
            </a:fld>
            <a:endParaRPr lang="en-GB" sz="1050">
              <a:latin typeface="Montserrat" panose="00000500000000000000" pitchFamily="2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sz="1050">
              <a:latin typeface="Montserrat" panose="00000500000000000000" pitchFamily="2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537144" y="6311825"/>
            <a:ext cx="4236347" cy="3334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1C5D-0DE0-4486-9782-41885BE58160}" type="slidenum">
              <a:rPr lang="en-GB" sz="1050" smtClean="0">
                <a:latin typeface="Montserrat" panose="00000500000000000000" pitchFamily="2" charset="0"/>
              </a:rPr>
              <a:t>‹Nº›</a:t>
            </a:fld>
            <a:endParaRPr lang="en-GB" sz="105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30825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50">
                <a:latin typeface="Montserrat" panose="00000500000000000000" pitchFamily="2" charset="0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537372" y="0"/>
            <a:ext cx="4236191" cy="33341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50">
                <a:latin typeface="Montserrat" panose="00000500000000000000" pitchFamily="2" charset="0"/>
              </a:defRPr>
            </a:lvl1pPr>
          </a:lstStyle>
          <a:p>
            <a:fld id="{1D6B66C6-1E92-0F4E-A300-9D4ED1F0C23F}" type="datetimeFigureOut">
              <a:rPr lang="en-GB" smtClean="0"/>
              <a:pPr/>
              <a:t>17/10/2022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94013" y="830263"/>
            <a:ext cx="3987800" cy="22431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77583" y="3198039"/>
            <a:ext cx="7820660" cy="261657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50">
                <a:latin typeface="Montserrat" panose="00000500000000000000" pitchFamily="2" charset="0"/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537372" y="6311859"/>
            <a:ext cx="4236191" cy="33341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50">
                <a:latin typeface="Montserrat" panose="00000500000000000000" pitchFamily="2" charset="0"/>
              </a:defRPr>
            </a:lvl1pPr>
          </a:lstStyle>
          <a:p>
            <a:fld id="{548901C6-1DA1-FB44-ABEE-06A0FEB7738E}" type="slidenum">
              <a:rPr lang="en-GB" smtClean="0"/>
              <a:pPr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7674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05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1pPr>
    <a:lvl2pPr marL="457200" algn="l" defTabSz="914400" rtl="0" eaLnBrk="1" latinLnBrk="0" hangingPunct="1">
      <a:defRPr sz="105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2pPr>
    <a:lvl3pPr marL="914400" algn="l" defTabSz="914400" rtl="0" eaLnBrk="1" latinLnBrk="0" hangingPunct="1">
      <a:defRPr sz="105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05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050" kern="1200">
        <a:solidFill>
          <a:schemeClr val="tx1"/>
        </a:solidFill>
        <a:latin typeface="Montserrat" panose="000005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047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We take an active approach to tracking 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8901C6-1DA1-FB44-ABEE-06A0FEB7738E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4277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 Header 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5A61FC8-7A75-4791-8E3A-93C63D7CBE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20682" y="290721"/>
            <a:ext cx="2323508" cy="141648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A1CD1B7-29EB-4FA8-8E8E-E672878F69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3637583"/>
            <a:ext cx="6484729" cy="1247616"/>
          </a:xfrm>
        </p:spPr>
        <p:txBody>
          <a:bodyPr anchor="ctr" anchorCtr="0">
            <a:normAutofit/>
          </a:bodyPr>
          <a:lstStyle>
            <a:lvl1pPr algn="l">
              <a:lnSpc>
                <a:spcPct val="8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  <a:endParaRPr lang="en-GB" noProof="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207F7D92-0503-4291-B4C6-7F995240BD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368" y="4983151"/>
            <a:ext cx="6484729" cy="3543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Subtitle to sit here</a:t>
            </a:r>
          </a:p>
        </p:txBody>
      </p:sp>
    </p:spTree>
    <p:extLst>
      <p:ext uri="{BB962C8B-B14F-4D97-AF65-F5344CB8AC3E}">
        <p14:creationId xmlns:p14="http://schemas.microsoft.com/office/powerpoint/2010/main" val="3064813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A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6DDC-7D50-4F93-9A31-362927E4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B0DBB49-FE50-4DE8-A65C-31F9CEE1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2" y="1635854"/>
            <a:ext cx="4646004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81AC6B-3501-42AE-A0AC-843B0CEE9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034" y="1635854"/>
            <a:ext cx="4646004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F3F6775-5D50-4053-AFC2-945D3FAFD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3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D787C6-D70B-4FC4-97F4-CFE3F473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77310" y="0"/>
            <a:ext cx="4314690" cy="68580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9483117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8DEF2034-2DE3-492A-96E2-AC3A81511FC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45063" y="5980266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007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8457ED5-FFC6-4734-A6E8-9C12AAF7EA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77310" y="0"/>
            <a:ext cx="43146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86DDC-7D50-4F93-9A31-362927E4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B0DBB49-FE50-4DE8-A65C-31F9CEE1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2" y="1635854"/>
            <a:ext cx="4646004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81AC6B-3501-42AE-A0AC-843B0CEE9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034" y="1635854"/>
            <a:ext cx="4646004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5" name="Graphic 31">
            <a:extLst>
              <a:ext uri="{FF2B5EF4-FFF2-40B4-BE49-F238E27FC236}">
                <a16:creationId xmlns:a16="http://schemas.microsoft.com/office/drawing/2014/main" id="{6E7E2E15-3B47-4552-B2F2-43A358272F5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45063" y="5980266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30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86DDC-7D50-4F93-9A31-362927E4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F3F6775-5D50-4053-AFC2-945D3FAFD2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03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Typ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5614379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21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Q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5614379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18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Classro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5614379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0084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Train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5614379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455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Person LEF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02096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02096" y="1635854"/>
            <a:ext cx="7205729" cy="424938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91400AF-DDE0-4462-9B4B-DC7F95F911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45063" y="5980266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7148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QA Lef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02096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02096" y="1635854"/>
            <a:ext cx="7205729" cy="424938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91400AF-DDE0-4462-9B4B-DC7F95F911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45063" y="5980266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914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 Header 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54A3F2FF-DD36-4D79-B776-6DE707B661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2915823"/>
            <a:ext cx="6484729" cy="1247616"/>
          </a:xfrm>
        </p:spPr>
        <p:txBody>
          <a:bodyPr anchor="ctr" anchorCtr="0">
            <a:normAutofit/>
          </a:bodyPr>
          <a:lstStyle>
            <a:lvl1pPr algn="l">
              <a:lnSpc>
                <a:spcPct val="8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  <a:endParaRPr lang="en-GB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BD578-7AF8-40A8-86B7-2B8E9D730C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368" y="4261391"/>
            <a:ext cx="6484729" cy="3543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Subtitle to sit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4939B8FF-8806-4930-B669-0B9D2A4EF09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20682" y="290721"/>
            <a:ext cx="2323508" cy="14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183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Slide - Mug Left S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602096" y="453058"/>
            <a:ext cx="5614379" cy="925504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602096" y="1635854"/>
            <a:ext cx="7205729" cy="4249380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91400AF-DDE0-4462-9B4B-DC7F95F911A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145063" y="5980266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828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side block -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71E76E-2742-450B-96BA-3BB549EE2428}"/>
              </a:ext>
            </a:extLst>
          </p:cNvPr>
          <p:cNvSpPr/>
          <p:nvPr userDrawn="1"/>
        </p:nvSpPr>
        <p:spPr>
          <a:xfrm>
            <a:off x="0" y="0"/>
            <a:ext cx="4152550" cy="6858000"/>
          </a:xfrm>
          <a:prstGeom prst="rect">
            <a:avLst/>
          </a:prstGeom>
          <a:solidFill>
            <a:srgbClr val="004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376238" y="1233488"/>
            <a:ext cx="3437005" cy="203014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chemeClr val="bg1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5037138" y="1233488"/>
            <a:ext cx="6770687" cy="4651746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E91400AF-DDE0-4462-9B4B-DC7F95F911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145063" y="5980266"/>
            <a:ext cx="781218" cy="55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547ADA-2CB9-46E7-811F-C8E01F6F3CE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0" y="4283345"/>
            <a:ext cx="5907041" cy="25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358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in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269737" y="304800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7694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347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 Header 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5056AC0-9FED-48BF-A86C-D7DCC3CAB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3637583"/>
            <a:ext cx="6484729" cy="1247616"/>
          </a:xfrm>
        </p:spPr>
        <p:txBody>
          <a:bodyPr anchor="ctr" anchorCtr="0">
            <a:normAutofit/>
          </a:bodyPr>
          <a:lstStyle>
            <a:lvl1pPr algn="l">
              <a:lnSpc>
                <a:spcPct val="8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  <a:endParaRPr lang="en-GB" noProof="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69915FD-A3FE-4CEF-B68D-C1992E0735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368" y="4983151"/>
            <a:ext cx="6484729" cy="3543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Subtitle to sit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2185FE3-4CF8-45B6-910C-01D2998F212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20682" y="290721"/>
            <a:ext cx="2323508" cy="14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07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 Header 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1AEDC01-0B3E-40A2-935A-4F2956BB6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3637583"/>
            <a:ext cx="6484729" cy="1247616"/>
          </a:xfrm>
        </p:spPr>
        <p:txBody>
          <a:bodyPr anchor="ctr" anchorCtr="0">
            <a:normAutofit/>
          </a:bodyPr>
          <a:lstStyle>
            <a:lvl1pPr algn="l">
              <a:lnSpc>
                <a:spcPct val="8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  <a:endParaRPr lang="en-GB" noProof="0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44BF0229-A296-4D6C-B081-4AFB9D3D68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368" y="4983151"/>
            <a:ext cx="6484729" cy="3543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Subtitle to sit here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75F1B36-2A82-4FA1-A13E-F77CE62E037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20682" y="290721"/>
            <a:ext cx="2323508" cy="14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04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or Header PLUS Client Logo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17A4BD4-8A0B-4782-9CF7-CFC6449FD0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2915823"/>
            <a:ext cx="6484729" cy="1247616"/>
          </a:xfrm>
        </p:spPr>
        <p:txBody>
          <a:bodyPr anchor="ctr" anchorCtr="0">
            <a:normAutofit/>
          </a:bodyPr>
          <a:lstStyle>
            <a:lvl1pPr algn="l">
              <a:lnSpc>
                <a:spcPct val="8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</a:t>
            </a:r>
            <a:endParaRPr lang="en-GB" noProof="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02189C-4E7C-45B1-A175-272DBC1FC6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8368" y="4261391"/>
            <a:ext cx="6484729" cy="35438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GB" dirty="0"/>
              <a:t>Subtitle to sit here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8CBA14-10FA-427F-A1D1-BC57D015BF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120682" y="290721"/>
            <a:ext cx="2323508" cy="141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38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or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hape&#10;&#10;Description automatically generated with medium confidence">
            <a:extLst>
              <a:ext uri="{FF2B5EF4-FFF2-40B4-BE49-F238E27FC236}">
                <a16:creationId xmlns:a16="http://schemas.microsoft.com/office/drawing/2014/main" id="{3B4E1F50-500D-4F08-9594-04DCAC10E4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77310" y="0"/>
            <a:ext cx="4314690" cy="685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3101975" y="1484598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3101975" y="2145891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 userDrawn="1"/>
        </p:nvCxnSpPr>
        <p:spPr>
          <a:xfrm>
            <a:off x="3101975" y="2807184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 userDrawn="1"/>
        </p:nvCxnSpPr>
        <p:spPr>
          <a:xfrm>
            <a:off x="3101975" y="3468477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 userDrawn="1"/>
        </p:nvCxnSpPr>
        <p:spPr>
          <a:xfrm>
            <a:off x="3101975" y="4129770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3101975" y="4791062"/>
            <a:ext cx="8523287" cy="0"/>
          </a:xfrm>
          <a:prstGeom prst="line">
            <a:avLst/>
          </a:prstGeom>
          <a:ln w="19050">
            <a:solidFill>
              <a:srgbClr val="004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84784" y="1484598"/>
            <a:ext cx="2521449" cy="1962150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Add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299565" y="1619445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5037138" y="1666612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3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299565" y="2280736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037138" y="2327903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0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3305695" y="2939432"/>
            <a:ext cx="951760" cy="426737"/>
          </a:xfrm>
        </p:spPr>
        <p:txBody>
          <a:bodyPr/>
          <a:lstStyle>
            <a:lvl1pPr marL="0" indent="0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GB" dirty="0"/>
              <a:t>TEXT</a:t>
            </a:r>
          </a:p>
        </p:txBody>
      </p:sp>
      <p:sp>
        <p:nvSpPr>
          <p:cNvPr id="4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43268" y="2986599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3305695" y="3594428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043268" y="3641595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3299564" y="4259419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5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037137" y="4306586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3305695" y="4937056"/>
            <a:ext cx="951760" cy="426737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2800"/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GB" dirty="0"/>
              <a:t>TEXT</a:t>
            </a:r>
          </a:p>
        </p:txBody>
      </p:sp>
      <p:sp>
        <p:nvSpPr>
          <p:cNvPr id="47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043268" y="4984223"/>
            <a:ext cx="6588125" cy="37628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Tx/>
              <a:buNone/>
              <a:tabLst/>
              <a:defRPr b="0"/>
            </a:lvl1pPr>
          </a:lstStyle>
          <a:p>
            <a:pPr marL="0" marR="0" lvl="0" indent="0" algn="l" defTabSz="914400" rtl="0" eaLnBrk="1" fontAlgn="auto" latinLnBrk="0" hangingPunct="1">
              <a:lnSpc>
                <a:spcPts val="2200"/>
              </a:lnSpc>
              <a:spcBef>
                <a:spcPts val="0"/>
              </a:spcBef>
              <a:spcAft>
                <a:spcPts val="650"/>
              </a:spcAft>
              <a:buClrTx/>
              <a:buSzPct val="115000"/>
              <a:buFontTx/>
              <a:buNone/>
              <a:tabLst/>
              <a:defRPr/>
            </a:pP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Lorem ipsum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dolor</a:t>
            </a:r>
            <a:r>
              <a:rPr lang="en-GB" sz="1800" b="0" i="0" kern="1200" dirty="0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 sit </a:t>
            </a:r>
            <a:r>
              <a:rPr lang="en-GB" sz="1800" b="0" i="0" kern="1200" dirty="0" err="1">
                <a:solidFill>
                  <a:srgbClr val="004050"/>
                </a:solidFill>
                <a:latin typeface="Montserrat"/>
                <a:ea typeface="+mn-ea"/>
                <a:cs typeface="Montserrat"/>
              </a:rPr>
              <a:t>amet</a:t>
            </a:r>
            <a:endParaRPr lang="en-GB" sz="1800" dirty="0">
              <a:solidFill>
                <a:srgbClr val="00405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25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3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D787C6-D70B-4FC4-97F4-CFE3F47318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77310" y="0"/>
            <a:ext cx="4314690" cy="6858000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9483117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88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0B3D3E76-7890-4FA3-97ED-08A6CF0084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77310" y="0"/>
            <a:ext cx="431469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5386DDC-7D50-4F93-9A31-362927E4A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1B0DBB49-FE50-4DE8-A65C-31F9CEE19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57922" y="1635854"/>
            <a:ext cx="4646004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8881AC6B-3501-42AE-A0AC-843B0CEE9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5034" y="1635854"/>
            <a:ext cx="4646004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pic>
        <p:nvPicPr>
          <p:cNvPr id="7" name="Graphic 31">
            <a:extLst>
              <a:ext uri="{FF2B5EF4-FFF2-40B4-BE49-F238E27FC236}">
                <a16:creationId xmlns:a16="http://schemas.microsoft.com/office/drawing/2014/main" id="{1F3F6775-5D50-4053-AFC2-945D3FAFD2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4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 A Pl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357921" y="453058"/>
            <a:ext cx="9483118" cy="520262"/>
          </a:xfrm>
        </p:spPr>
        <p:txBody>
          <a:bodyPr/>
          <a:lstStyle>
            <a:lvl1pPr marL="0" indent="0">
              <a:lnSpc>
                <a:spcPct val="90000"/>
              </a:lnSpc>
              <a:spcAft>
                <a:spcPts val="0"/>
              </a:spcAft>
              <a:buFont typeface="Arial" panose="020B0604020202020204" pitchFamily="34" charset="0"/>
              <a:buNone/>
              <a:defRPr sz="4000" b="0" cap="none" baseline="0">
                <a:solidFill>
                  <a:srgbClr val="004050"/>
                </a:solidFill>
                <a:latin typeface="Krana Fat B" panose="00000B00000000000000" pitchFamily="50" charset="0"/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Font typeface="Arial" panose="020B0604020202020204" pitchFamily="34" charset="0"/>
              <a:buNone/>
              <a:defRPr/>
            </a:lvl3pPr>
            <a:lvl4pPr marL="0" indent="0">
              <a:buFont typeface="Arial" panose="020B0604020202020204" pitchFamily="34" charset="0"/>
              <a:buNone/>
              <a:defRPr/>
            </a:lvl4pPr>
            <a:lvl5pPr marL="0" indent="0">
              <a:buFont typeface="Arial" panose="020B0604020202020204" pitchFamily="34" charset="0"/>
              <a:buNone/>
              <a:defRPr/>
            </a:lvl5pPr>
          </a:lstStyle>
          <a:p>
            <a:pPr lvl="0"/>
            <a:r>
              <a:rPr lang="en-US" dirty="0"/>
              <a:t>Page title to sit here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1357921" y="1635854"/>
            <a:ext cx="9483117" cy="4842734"/>
          </a:xfrm>
        </p:spPr>
        <p:txBody>
          <a:bodyPr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/>
            </a:lvl1pPr>
            <a:lvl2pPr marL="171450" indent="-171450">
              <a:lnSpc>
                <a:spcPct val="100000"/>
              </a:lnSpc>
              <a:buFont typeface="Arial" panose="020B0604020202020204" pitchFamily="34" charset="0"/>
              <a:buChar char="•"/>
              <a:defRPr sz="1400"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269737" y="314036"/>
            <a:ext cx="1004881" cy="659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31">
            <a:extLst>
              <a:ext uri="{FF2B5EF4-FFF2-40B4-BE49-F238E27FC236}">
                <a16:creationId xmlns:a16="http://schemas.microsoft.com/office/drawing/2014/main" id="{1AABA4C8-3AF1-D94B-A8D4-5A6363015C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69737" y="377825"/>
            <a:ext cx="781218" cy="55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2981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7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FB68A7-A656-A348-AE42-02B5F30E1E55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349374" y="450398"/>
            <a:ext cx="9491663" cy="687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23AAC1-38C0-EC41-AF66-7EC76ACCB83E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1350676" y="1596719"/>
            <a:ext cx="9490362" cy="458024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46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9" r:id="rId2"/>
    <p:sldLayoutId id="2147483741" r:id="rId3"/>
    <p:sldLayoutId id="2147483736" r:id="rId4"/>
    <p:sldLayoutId id="2147483753" r:id="rId5"/>
    <p:sldLayoutId id="2147483686" r:id="rId6"/>
    <p:sldLayoutId id="2147483650" r:id="rId7"/>
    <p:sldLayoutId id="2147483743" r:id="rId8"/>
    <p:sldLayoutId id="2147483748" r:id="rId9"/>
    <p:sldLayoutId id="2147483749" r:id="rId10"/>
    <p:sldLayoutId id="2147483745" r:id="rId11"/>
    <p:sldLayoutId id="2147483744" r:id="rId12"/>
    <p:sldLayoutId id="2147483747" r:id="rId13"/>
    <p:sldLayoutId id="2147483733" r:id="rId14"/>
    <p:sldLayoutId id="2147483734" r:id="rId15"/>
    <p:sldLayoutId id="2147483732" r:id="rId16"/>
    <p:sldLayoutId id="2147483735" r:id="rId17"/>
    <p:sldLayoutId id="2147483752" r:id="rId18"/>
    <p:sldLayoutId id="2147483750" r:id="rId19"/>
    <p:sldLayoutId id="2147483754" r:id="rId20"/>
    <p:sldLayoutId id="2147483751" r:id="rId21"/>
    <p:sldLayoutId id="2147483660" r:id="rId22"/>
    <p:sldLayoutId id="2147483746" r:id="rId23"/>
  </p:sldLayoutIdLst>
  <p:hf hdr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3600" b="0" i="0" kern="1200" cap="none" baseline="0">
          <a:solidFill>
            <a:schemeClr val="tx1"/>
          </a:solidFill>
          <a:latin typeface="Krana Fat B" panose="00000B00000000000000" pitchFamily="50" charset="0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15000"/>
        <a:buFontTx/>
        <a:buBlip>
          <a:blip r:embed="rId25"/>
        </a:buBlip>
        <a:defRPr sz="18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25"/>
        </a:buBlip>
        <a:tabLst/>
        <a:defRPr sz="12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25"/>
        </a:buBlip>
        <a:tabLst/>
        <a:defRPr sz="1000" b="1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0000"/>
        <a:buFontTx/>
        <a:buBlip>
          <a:blip r:embed="rId25"/>
        </a:buBlip>
        <a:tabLst/>
        <a:defRPr sz="10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00000"/>
        </a:lnSpc>
        <a:spcBef>
          <a:spcPts val="0"/>
        </a:spcBef>
        <a:spcAft>
          <a:spcPts val="650"/>
        </a:spcAft>
        <a:buSzPct val="125000"/>
        <a:buFontTx/>
        <a:buBlip>
          <a:blip r:embed="rId25"/>
        </a:buBlip>
        <a:tabLst/>
        <a:defRPr sz="80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8" userDrawn="1">
          <p15:clr>
            <a:srgbClr val="F26B43"/>
          </p15:clr>
        </p15:guide>
        <p15:guide id="2" orient="horz" pos="4081" userDrawn="1">
          <p15:clr>
            <a:srgbClr val="F26B43"/>
          </p15:clr>
        </p15:guide>
        <p15:guide id="3" pos="237" userDrawn="1">
          <p15:clr>
            <a:srgbClr val="F26B43"/>
          </p15:clr>
        </p15:guide>
        <p15:guide id="4" pos="732" userDrawn="1">
          <p15:clr>
            <a:srgbClr val="F26B43"/>
          </p15:clr>
        </p15:guide>
        <p15:guide id="5" pos="850" userDrawn="1">
          <p15:clr>
            <a:srgbClr val="F26B43"/>
          </p15:clr>
        </p15:guide>
        <p15:guide id="6" pos="1345" userDrawn="1">
          <p15:clr>
            <a:srgbClr val="F26B43"/>
          </p15:clr>
        </p15:guide>
        <p15:guide id="7" pos="1460" userDrawn="1">
          <p15:clr>
            <a:srgbClr val="F26B43"/>
          </p15:clr>
        </p15:guide>
        <p15:guide id="8" pos="1954" userDrawn="1">
          <p15:clr>
            <a:srgbClr val="F26B43"/>
          </p15:clr>
        </p15:guide>
        <p15:guide id="9" pos="2069" userDrawn="1">
          <p15:clr>
            <a:srgbClr val="F26B43"/>
          </p15:clr>
        </p15:guide>
        <p15:guide id="10" pos="2564" userDrawn="1">
          <p15:clr>
            <a:srgbClr val="F26B43"/>
          </p15:clr>
        </p15:guide>
        <p15:guide id="11" pos="2678" userDrawn="1">
          <p15:clr>
            <a:srgbClr val="F26B43"/>
          </p15:clr>
        </p15:guide>
        <p15:guide id="12" pos="3173" userDrawn="1">
          <p15:clr>
            <a:srgbClr val="F26B43"/>
          </p15:clr>
        </p15:guide>
        <p15:guide id="13" pos="3288" userDrawn="1">
          <p15:clr>
            <a:srgbClr val="F26B43"/>
          </p15:clr>
        </p15:guide>
        <p15:guide id="14" pos="3782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4392" userDrawn="1">
          <p15:clr>
            <a:srgbClr val="F26B43"/>
          </p15:clr>
        </p15:guide>
        <p15:guide id="17" pos="4506" userDrawn="1">
          <p15:clr>
            <a:srgbClr val="F26B43"/>
          </p15:clr>
        </p15:guide>
        <p15:guide id="18" pos="5001" userDrawn="1">
          <p15:clr>
            <a:srgbClr val="F26B43"/>
          </p15:clr>
        </p15:guide>
        <p15:guide id="19" pos="5115" userDrawn="1">
          <p15:clr>
            <a:srgbClr val="F26B43"/>
          </p15:clr>
        </p15:guide>
        <p15:guide id="20" pos="5610" userDrawn="1">
          <p15:clr>
            <a:srgbClr val="F26B43"/>
          </p15:clr>
        </p15:guide>
        <p15:guide id="21" pos="5725" userDrawn="1">
          <p15:clr>
            <a:srgbClr val="F26B43"/>
          </p15:clr>
        </p15:guide>
        <p15:guide id="22" pos="6220" userDrawn="1">
          <p15:clr>
            <a:srgbClr val="F26B43"/>
          </p15:clr>
        </p15:guide>
        <p15:guide id="23" pos="6334" userDrawn="1">
          <p15:clr>
            <a:srgbClr val="F26B43"/>
          </p15:clr>
        </p15:guide>
        <p15:guide id="24" pos="6829" userDrawn="1">
          <p15:clr>
            <a:srgbClr val="F26B43"/>
          </p15:clr>
        </p15:guide>
        <p15:guide id="25" pos="6943" userDrawn="1">
          <p15:clr>
            <a:srgbClr val="F26B43"/>
          </p15:clr>
        </p15:guide>
        <p15:guide id="26" pos="7438" userDrawn="1">
          <p15:clr>
            <a:srgbClr val="F26B43"/>
          </p15:clr>
        </p15:guide>
        <p15:guide id="27" pos="3840" userDrawn="1">
          <p15:clr>
            <a:srgbClr val="9FCC3B"/>
          </p15:clr>
        </p15:guide>
        <p15:guide id="28" orient="horz" pos="2160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qalearning.sharepoint.com/:x:/r/sites/QAC_LearnerOpsTeam/Shared%20Documents/Operations%20Administration/MS%20Teams%20Set-Up%20&amp;%20Pre-Day%201/Documentation%20for%20Admin%20Channel/Standard%20Enable%20Admin/Daily%20Register%20&amp;%20Weekly%20Cohort%20Log%20TEMPLATE.xlsx?d=w15a03a6daef548b99ef1b1488b2074a3&amp;csf=1&amp;web=1&amp;e=4nbha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qalearning.sharepoint.com/:x:/r/sites/QAC_LearnerOpsTeam/Shared%20Documents/Operations%20Administration/MS%20Teams%20Set-Up%20&amp;%20Pre-Day%201/Documentation%20for%20Admin%20Channel/Standard%20Enable%20Admin/Software%20-%20Enable%20Pathway%20-%20Weekly%20Learner%20Tracker%20TEMPLATE.xlsx?d=w6e46bf3f2c9c48e38084733660b3ad96&amp;csf=1&amp;web=1&amp;e=oczmp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forms.office.com/r/HFvuzVJ25Z" TargetMode="Externa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AcademyQAC@qa.com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0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FF9645-10D3-4636-8E7B-FE1FF29918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369" y="3637583"/>
            <a:ext cx="6484729" cy="1247616"/>
          </a:xfrm>
        </p:spPr>
        <p:txBody>
          <a:bodyPr>
            <a:normAutofit/>
          </a:bodyPr>
          <a:lstStyle/>
          <a:p>
            <a:r>
              <a:rPr lang="en-GB" dirty="0"/>
              <a:t>AMS Reskill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7351BF-9E45-448B-BF71-0074265D87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11</a:t>
            </a:r>
            <a:r>
              <a:rPr lang="en-GB" baseline="30000" dirty="0"/>
              <a:t>th</a:t>
            </a:r>
            <a:r>
              <a:rPr lang="en-GB" dirty="0"/>
              <a:t> October</a:t>
            </a:r>
          </a:p>
          <a:p>
            <a:endParaRPr lang="en-GB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A2F26D65-B0D9-4DD2-87D1-DDE25BF9D9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4" y="1792508"/>
            <a:ext cx="2171907" cy="96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47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3E73F-6075-4AFF-9969-3C619D92AB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Progress Monitoring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234F3-176C-4E18-AFF7-35D33125F0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F9DADFBD-AABD-4C30-BA09-F8B1266906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1874849"/>
            <a:ext cx="2531502" cy="1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521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7FE1B8-34F8-41F2-A4BD-0198CD54F1EE}"/>
              </a:ext>
            </a:extLst>
          </p:cNvPr>
          <p:cNvSpPr/>
          <p:nvPr/>
        </p:nvSpPr>
        <p:spPr>
          <a:xfrm>
            <a:off x="958471" y="5048845"/>
            <a:ext cx="4135968" cy="1126066"/>
          </a:xfrm>
          <a:prstGeom prst="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A43BF-4493-45B8-BCF9-B0C3E1D8EF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99814" y="1660808"/>
            <a:ext cx="6707258" cy="3083470"/>
          </a:xfrm>
        </p:spPr>
        <p:txBody>
          <a:bodyPr/>
          <a:lstStyle/>
          <a:p>
            <a:r>
              <a:rPr lang="en-GB" sz="1600" dirty="0">
                <a:solidFill>
                  <a:srgbClr val="00405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Attendance</a:t>
            </a:r>
            <a:r>
              <a:rPr lang="en-GB" sz="1600" dirty="0">
                <a:solidFill>
                  <a:srgbClr val="004050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Taken every AM &amp; PM learners attendance is recorded and feedback to AMS.</a:t>
            </a:r>
          </a:p>
          <a:p>
            <a:endParaRPr lang="en-GB" sz="1600" dirty="0"/>
          </a:p>
          <a:p>
            <a:r>
              <a:rPr lang="en-GB" sz="1600" dirty="0">
                <a:solidFill>
                  <a:srgbClr val="00405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Weekly Progress Tracker</a:t>
            </a:r>
            <a:endParaRPr lang="en-GB" sz="1600" dirty="0">
              <a:solidFill>
                <a:srgbClr val="004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Trainers formatively assess weekly in terms of soft skills, attitude &amp; tech skills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Each area is scored out of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0" dirty="0"/>
              <a:t>These scores are supplemented with commentary in terms of their strengths, weaknesses &amp; goals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75ED8C-2630-4AE7-A98F-8497253A67D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7921" y="368091"/>
            <a:ext cx="5614379" cy="674047"/>
          </a:xfrm>
        </p:spPr>
        <p:txBody>
          <a:bodyPr/>
          <a:lstStyle/>
          <a:p>
            <a:r>
              <a:rPr lang="en-GB" dirty="0"/>
              <a:t>Progress Monitoring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A451D4-7D67-412A-9CA9-70A9E5B5CD01}"/>
              </a:ext>
            </a:extLst>
          </p:cNvPr>
          <p:cNvSpPr txBox="1"/>
          <p:nvPr/>
        </p:nvSpPr>
        <p:spPr>
          <a:xfrm>
            <a:off x="-1006867" y="6503542"/>
            <a:ext cx="914400" cy="914400"/>
          </a:xfrm>
          <a:prstGeom prst="rect">
            <a:avLst/>
          </a:prstGeom>
        </p:spPr>
        <p:txBody>
          <a:bodyPr vert="horz" wrap="none" lIns="0" tIns="0" rIns="0" bIns="0" rtlCol="0" anchor="t" anchorCtr="0">
            <a:normAutofit/>
          </a:bodyPr>
          <a:lstStyle/>
          <a:p>
            <a:pPr algn="l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E3DC39-B798-4DE2-AFDB-0146DE5F9218}"/>
              </a:ext>
            </a:extLst>
          </p:cNvPr>
          <p:cNvSpPr txBox="1"/>
          <p:nvPr/>
        </p:nvSpPr>
        <p:spPr>
          <a:xfrm>
            <a:off x="382006" y="6174769"/>
            <a:ext cx="6707257" cy="46911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DDEAA-97A0-4E79-BA12-019CF8A5F573}"/>
              </a:ext>
            </a:extLst>
          </p:cNvPr>
          <p:cNvSpPr txBox="1"/>
          <p:nvPr/>
        </p:nvSpPr>
        <p:spPr>
          <a:xfrm>
            <a:off x="1077082" y="5148923"/>
            <a:ext cx="3913548" cy="92333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marL="465750" lvl="2" indent="-285750"/>
            <a:r>
              <a:rPr lang="en-GB" sz="1800" b="1" dirty="0">
                <a:solidFill>
                  <a:schemeClr val="accent4"/>
                </a:solidFill>
              </a:rPr>
              <a:t>1 &amp; 2 = Cause for concern</a:t>
            </a:r>
          </a:p>
          <a:p>
            <a:pPr marL="465750" lvl="2" indent="-285750"/>
            <a:r>
              <a:rPr lang="en-GB" sz="1800" b="1" dirty="0">
                <a:solidFill>
                  <a:schemeClr val="accent5"/>
                </a:solidFill>
              </a:rPr>
              <a:t>3 = Meets expectations</a:t>
            </a:r>
          </a:p>
          <a:p>
            <a:pPr marL="465750" lvl="2" indent="-285750"/>
            <a:r>
              <a:rPr lang="en-GB" sz="1800" b="1" dirty="0">
                <a:solidFill>
                  <a:schemeClr val="tx2"/>
                </a:solidFill>
              </a:rPr>
              <a:t>4 &amp; 5 = Exceeds expectations</a:t>
            </a:r>
          </a:p>
        </p:txBody>
      </p:sp>
    </p:spTree>
    <p:extLst>
      <p:ext uri="{BB962C8B-B14F-4D97-AF65-F5344CB8AC3E}">
        <p14:creationId xmlns:p14="http://schemas.microsoft.com/office/powerpoint/2010/main" val="940131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64FE67-5EA4-447D-8141-5FE48AC53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Progress Reports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9D44A-A8F0-4DCD-B50D-2C0D67A49C9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02096" y="1521495"/>
            <a:ext cx="7205729" cy="365224"/>
          </a:xfrm>
        </p:spPr>
        <p:txBody>
          <a:bodyPr/>
          <a:lstStyle/>
          <a:p>
            <a:r>
              <a:rPr lang="en-GB" b="0" dirty="0"/>
              <a:t>This will be shared with you every 4 weeks: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ED7EAD-D48E-4BB3-A59E-B83DC2006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665" y="2249894"/>
            <a:ext cx="6880160" cy="38731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B24ACBE-41CE-4673-A01E-0C322C09A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084" y="5589648"/>
            <a:ext cx="619125" cy="533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C75CB69-A52B-4D25-8181-E603C0CB8E7B}"/>
              </a:ext>
            </a:extLst>
          </p:cNvPr>
          <p:cNvSpPr txBox="1"/>
          <p:nvPr/>
        </p:nvSpPr>
        <p:spPr>
          <a:xfrm>
            <a:off x="11131826" y="6123048"/>
            <a:ext cx="848139" cy="39702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t" anchorCtr="0">
            <a:normAutofit/>
          </a:bodyPr>
          <a:lstStyle/>
          <a:p>
            <a:pPr algn="l"/>
            <a:endParaRPr lang="en-GB"/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899F5C9E-4203-4593-B425-AC76D65EE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5335" y="6011370"/>
            <a:ext cx="1774630" cy="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3079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2212A-7304-4F5A-B9D6-DBCA837DD4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Feedback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46D7E-2841-4C95-B4F2-BDF26AD9CD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069AE44-6255-4B9F-B7F7-DD48B26FE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613024"/>
            <a:ext cx="2531502" cy="1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61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739B07-345A-4AD8-8F2C-9FEAEF3310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57921" y="453058"/>
            <a:ext cx="6460713" cy="925504"/>
          </a:xfrm>
        </p:spPr>
        <p:txBody>
          <a:bodyPr/>
          <a:lstStyle/>
          <a:p>
            <a:r>
              <a:rPr lang="en-GB"/>
              <a:t>Learner Reflection &amp; Feedback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9C1688-A888-41DD-93B8-C3D14635A4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91486" y="1906896"/>
            <a:ext cx="7474226" cy="4498046"/>
          </a:xfrm>
        </p:spPr>
        <p:txBody>
          <a:bodyPr/>
          <a:lstStyle/>
          <a:p>
            <a:r>
              <a:rPr lang="en-GB" b="0" dirty="0"/>
              <a:t>We encourage learners to self-reflect regularly:</a:t>
            </a:r>
          </a:p>
          <a:p>
            <a:endParaRPr lang="en-GB" sz="600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Learners complete weekly feedback where they conduct a SWOT analysis on their learning, set goals and provide feedback on their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dirty="0"/>
              <a:t>This correlates to our trainer feedback to give a well-rounded picture of their experience and progression</a:t>
            </a:r>
          </a:p>
          <a:p>
            <a:r>
              <a:rPr lang="en-GB" dirty="0"/>
              <a:t> </a:t>
            </a:r>
          </a:p>
          <a:p>
            <a:r>
              <a:rPr lang="en-GB" b="0" dirty="0"/>
              <a:t>Example: </a:t>
            </a:r>
          </a:p>
          <a:p>
            <a:endParaRPr lang="en-GB" sz="100" dirty="0"/>
          </a:p>
          <a:p>
            <a:pPr algn="ctr"/>
            <a:r>
              <a:rPr lang="en-GB" sz="2000" u="sng" dirty="0">
                <a:hlinkClick r:id="rId2"/>
              </a:rPr>
              <a:t>Weekly Learner Reflection &amp; Feedback</a:t>
            </a:r>
            <a:endParaRPr lang="en-GB" u="sng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093CD454-DFBD-4CF0-8788-82C92BB9E7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948736"/>
            <a:ext cx="1774630" cy="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5116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46424-9911-47F6-B35C-F38353AB4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Learner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C0BA1C-063D-4BF7-9E05-A6F37D887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2981FF87-4A1E-460B-8706-F8E4DD0BBFB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1874849"/>
            <a:ext cx="2531502" cy="1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38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387F3-6051-47D5-A5FC-118B183100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0" dirty="0"/>
              <a:t>If anything is preventing you from making the most out of your training please contact:</a:t>
            </a:r>
          </a:p>
          <a:p>
            <a:endParaRPr lang="en-GB" dirty="0"/>
          </a:p>
          <a:p>
            <a:pPr algn="ctr"/>
            <a:r>
              <a:rPr lang="en-GB" sz="2800" dirty="0">
                <a:hlinkClick r:id="rId2"/>
              </a:rPr>
              <a:t>AcademyQAC@qa.com</a:t>
            </a:r>
            <a:endParaRPr lang="en-GB" sz="2800" dirty="0"/>
          </a:p>
          <a:p>
            <a:pPr algn="ctr"/>
            <a:endParaRPr lang="en-GB" sz="2800" dirty="0"/>
          </a:p>
          <a:p>
            <a:r>
              <a:rPr lang="en-GB" b="0" dirty="0"/>
              <a:t>We aim to respond within 8 working hours </a:t>
            </a:r>
            <a:r>
              <a:rPr lang="en-GB" b="0" dirty="0">
                <a:sym typeface="Wingdings" panose="05000000000000000000" pitchFamily="2" charset="2"/>
              </a:rPr>
              <a:t></a:t>
            </a:r>
            <a:endParaRPr lang="en-GB" b="0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D316BC03-DCB0-4925-8FD6-4AC607E28A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682" y="5864685"/>
            <a:ext cx="1774630" cy="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67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E25B03-FCA8-46F2-82B8-B02AC6D9A8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98FD7F-1D77-49A4-AA37-6E11C5621BB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Logistics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Overview of training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Progress Monitoring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Feedback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GB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GB" dirty="0"/>
              <a:t>Learner Support</a:t>
            </a:r>
          </a:p>
          <a:p>
            <a:endParaRPr lang="en-GB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80AE21AB-3E00-458F-BBC1-502DFD8FBC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891008"/>
            <a:ext cx="1904779" cy="84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137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5E037-FAAB-4B49-A98D-F139A853F0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Logistics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C2BEE-E1C5-42F5-BCA4-2347388A73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10BA743B-058F-4578-A2F7-555012D553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613024"/>
            <a:ext cx="2531502" cy="1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99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C541EE-E145-4FAD-B443-F44630F7D7C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Hours of Training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B79813B2-0236-4CC0-8112-22226D5D9E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4801" y="2398643"/>
            <a:ext cx="6667500" cy="2610679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solidFill>
                  <a:srgbClr val="004050"/>
                </a:solidFill>
              </a:rPr>
              <a:t>Monday = 10:00-16:45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solidFill>
                  <a:srgbClr val="004050"/>
                </a:solidFill>
                <a:latin typeface="Montserrat"/>
              </a:rPr>
              <a:t>Tuesday-Thursday = 9:00-</a:t>
            </a:r>
            <a:r>
              <a:rPr lang="en-GB" sz="2000" dirty="0">
                <a:solidFill>
                  <a:srgbClr val="004050"/>
                </a:solidFill>
              </a:rPr>
              <a:t>16:45</a:t>
            </a:r>
          </a:p>
          <a:p>
            <a:pPr marL="342900" lvl="1" indent="-342900">
              <a:buFont typeface="Wingdings" panose="05000000000000000000" pitchFamily="2" charset="2"/>
              <a:buChar char="Ø"/>
              <a:defRPr/>
            </a:pPr>
            <a:r>
              <a:rPr lang="en-GB" sz="2000" dirty="0">
                <a:solidFill>
                  <a:srgbClr val="004050"/>
                </a:solidFill>
                <a:latin typeface="Montserrat"/>
              </a:rPr>
              <a:t>Friday = 9:00-15:00</a:t>
            </a:r>
          </a:p>
          <a:p>
            <a:pPr marL="0" lvl="1" indent="0">
              <a:buNone/>
              <a:defRPr/>
            </a:pPr>
            <a:endParaRPr lang="en-GB" sz="2000" dirty="0">
              <a:solidFill>
                <a:srgbClr val="004050"/>
              </a:solidFill>
            </a:endParaRPr>
          </a:p>
          <a:p>
            <a:pPr marL="0" lvl="1" indent="0">
              <a:buNone/>
              <a:defRPr/>
            </a:pPr>
            <a:r>
              <a:rPr lang="en-GB" sz="2000" dirty="0">
                <a:solidFill>
                  <a:srgbClr val="004050"/>
                </a:solidFill>
              </a:rPr>
              <a:t>Please arrive to your session promptly, ready to begin the day.</a:t>
            </a:r>
            <a:endParaRPr lang="en-GB" dirty="0">
              <a:solidFill>
                <a:srgbClr val="004050"/>
              </a:solidFill>
            </a:endParaRPr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9A8AB67F-4665-4A7F-AD96-C0A8B8B41C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938462"/>
            <a:ext cx="1797793" cy="797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598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3B1D48-7EAA-4928-BF73-850F53EE2F0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Delivery Platforms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944E9C-55B3-4925-A905-665FF2DF87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6835" y="1635854"/>
            <a:ext cx="6455465" cy="4842734"/>
          </a:xfrm>
        </p:spPr>
        <p:txBody>
          <a:bodyPr/>
          <a:lstStyle/>
          <a:p>
            <a:pPr marL="0" lvl="1" indent="0">
              <a:buNone/>
              <a:defRPr/>
            </a:pPr>
            <a:r>
              <a:rPr lang="en-GB" sz="2000" dirty="0">
                <a:solidFill>
                  <a:srgbClr val="004050"/>
                </a:solidFill>
              </a:rPr>
              <a:t>Most of your training will be held in MS Teams</a:t>
            </a:r>
          </a:p>
          <a:p>
            <a:pPr marL="0" lvl="1" indent="0">
              <a:buNone/>
              <a:defRPr/>
            </a:pPr>
            <a:r>
              <a:rPr lang="en-GB" sz="2000" dirty="0">
                <a:solidFill>
                  <a:srgbClr val="004050"/>
                </a:solidFill>
              </a:rPr>
              <a:t>You will receive an invite to the MS Team on Friday 14</a:t>
            </a:r>
            <a:r>
              <a:rPr lang="en-GB" sz="2000" baseline="30000" dirty="0">
                <a:solidFill>
                  <a:srgbClr val="004050"/>
                </a:solidFill>
              </a:rPr>
              <a:t>th</a:t>
            </a:r>
            <a:r>
              <a:rPr lang="en-GB" sz="2000" dirty="0">
                <a:solidFill>
                  <a:srgbClr val="004050"/>
                </a:solidFill>
              </a:rPr>
              <a:t> October, alongside an invitation to a Tech Clinic in case you have any issues logging in.</a:t>
            </a:r>
          </a:p>
          <a:p>
            <a:pPr marL="0" lvl="1" indent="0">
              <a:buNone/>
              <a:defRPr/>
            </a:pPr>
            <a:endParaRPr lang="en-GB" sz="2000" dirty="0">
              <a:solidFill>
                <a:srgbClr val="004050"/>
              </a:solidFill>
            </a:endParaRPr>
          </a:p>
          <a:p>
            <a:pPr marL="0" lvl="1" indent="0">
              <a:buNone/>
              <a:defRPr/>
            </a:pPr>
            <a:r>
              <a:rPr lang="en-GB" sz="2000" dirty="0">
                <a:solidFill>
                  <a:srgbClr val="004050"/>
                </a:solidFill>
              </a:rPr>
              <a:t>Three modules which will be held in WebEx:</a:t>
            </a:r>
          </a:p>
          <a:p>
            <a:pPr lvl="1">
              <a:defRPr/>
            </a:pPr>
            <a:r>
              <a:rPr lang="en-GB" sz="2000" dirty="0">
                <a:solidFill>
                  <a:srgbClr val="004050"/>
                </a:solidFill>
              </a:rPr>
              <a:t>AWS Cloud Practitioner</a:t>
            </a:r>
          </a:p>
          <a:p>
            <a:pPr lvl="1">
              <a:defRPr/>
            </a:pPr>
            <a:r>
              <a:rPr lang="en-GB" sz="2000" dirty="0">
                <a:solidFill>
                  <a:srgbClr val="004050"/>
                </a:solidFill>
              </a:rPr>
              <a:t>Scrum Alliance Certified Practitioner</a:t>
            </a:r>
          </a:p>
          <a:p>
            <a:pPr lvl="1">
              <a:defRPr/>
            </a:pPr>
            <a:r>
              <a:rPr lang="en-GB" sz="2000" dirty="0">
                <a:solidFill>
                  <a:srgbClr val="004050"/>
                </a:solidFill>
              </a:rPr>
              <a:t>Jira Essentials </a:t>
            </a:r>
          </a:p>
          <a:p>
            <a:pPr marL="0" lvl="1" indent="0">
              <a:buNone/>
              <a:defRPr/>
            </a:pPr>
            <a:r>
              <a:rPr lang="en-GB" sz="2000" dirty="0">
                <a:solidFill>
                  <a:srgbClr val="004050"/>
                </a:solidFill>
              </a:rPr>
              <a:t>As this is a certified element of the bootcamp. Further details will be sent to you via email.</a:t>
            </a:r>
          </a:p>
          <a:p>
            <a:endParaRPr lang="en-GB" sz="2000" dirty="0"/>
          </a:p>
        </p:txBody>
      </p:sp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303D8ED9-0699-407E-9F03-ECDF1D33BE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6020656"/>
            <a:ext cx="1612485" cy="71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68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B9EAF-7273-4274-9F09-361B2D562A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Bootcamp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4B738-4C87-41D0-A6F6-5E4330261F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3076FD41-C104-476B-AFEA-9D359BD56B3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1874849"/>
            <a:ext cx="2531502" cy="112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47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60F2865-5BA7-7BC2-5B8D-ACB23C562A9A}"/>
              </a:ext>
            </a:extLst>
          </p:cNvPr>
          <p:cNvSpPr/>
          <p:nvPr/>
        </p:nvSpPr>
        <p:spPr>
          <a:xfrm>
            <a:off x="7586133" y="4888089"/>
            <a:ext cx="3860800" cy="19699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3C8254BB-6825-078C-068F-9AE75122B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113" y="520982"/>
            <a:ext cx="5212080" cy="63322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37D5E41-C314-118A-6A43-B35892AB5998}"/>
              </a:ext>
            </a:extLst>
          </p:cNvPr>
          <p:cNvSpPr/>
          <p:nvPr/>
        </p:nvSpPr>
        <p:spPr>
          <a:xfrm>
            <a:off x="6502400" y="6491957"/>
            <a:ext cx="1986844" cy="361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945C45-BF32-A63A-18D1-BAC3BFF2B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86" y="1074865"/>
            <a:ext cx="2469094" cy="1457070"/>
          </a:xfrm>
          <a:prstGeom prst="rect">
            <a:avLst/>
          </a:prstGeom>
        </p:spPr>
      </p:pic>
      <p:pic>
        <p:nvPicPr>
          <p:cNvPr id="12" name="Picture 11" descr="Logo&#10;&#10;Description automatically generated with medium confidence">
            <a:extLst>
              <a:ext uri="{FF2B5EF4-FFF2-40B4-BE49-F238E27FC236}">
                <a16:creationId xmlns:a16="http://schemas.microsoft.com/office/drawing/2014/main" id="{3A99F6D9-28D5-4CF5-8B56-013CDA6F6D4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948736"/>
            <a:ext cx="1774630" cy="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156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7DBFE193-8C8D-0073-9BB2-4813C8D89F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502" y="236220"/>
            <a:ext cx="5120640" cy="6621780"/>
          </a:xfrm>
          <a:prstGeom prst="rect">
            <a:avLst/>
          </a:prstGeom>
        </p:spPr>
      </p:pic>
      <p:pic>
        <p:nvPicPr>
          <p:cNvPr id="6" name="Picture 2" descr="AWS Certified Cloud Practitioner badge">
            <a:extLst>
              <a:ext uri="{FF2B5EF4-FFF2-40B4-BE49-F238E27FC236}">
                <a16:creationId xmlns:a16="http://schemas.microsoft.com/office/drawing/2014/main" id="{841DE88C-1E0B-376C-FD5C-A92E8473A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582" y="892079"/>
            <a:ext cx="1173256" cy="11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ertified ScrumMaster (CSM) Course | Scrum Alliance">
            <a:extLst>
              <a:ext uri="{FF2B5EF4-FFF2-40B4-BE49-F238E27FC236}">
                <a16:creationId xmlns:a16="http://schemas.microsoft.com/office/drawing/2014/main" id="{13592DC7-4858-A37F-2A07-2308F1C3A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42" y="2909307"/>
            <a:ext cx="2087135" cy="1173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1AB76A-63CD-D0D5-8103-8E13D3FF0F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581" y="4926535"/>
            <a:ext cx="1173256" cy="1188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3EF0DF-EC84-CC3D-4500-8AD6B76AFE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697" y="1097442"/>
            <a:ext cx="2469094" cy="1457070"/>
          </a:xfrm>
          <a:prstGeom prst="rect">
            <a:avLst/>
          </a:prstGeom>
        </p:spPr>
      </p:pic>
      <p:pic>
        <p:nvPicPr>
          <p:cNvPr id="11" name="Picture 10" descr="Logo&#10;&#10;Description automatically generated with medium confidence">
            <a:extLst>
              <a:ext uri="{FF2B5EF4-FFF2-40B4-BE49-F238E27FC236}">
                <a16:creationId xmlns:a16="http://schemas.microsoft.com/office/drawing/2014/main" id="{39A3D003-C4F9-4563-BB49-C0BABE6AAE6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20" y="5948736"/>
            <a:ext cx="1774630" cy="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676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CBD9C77B-3346-44FF-B665-C255095E23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Five Day Programme (In Person)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CDC4690-A28A-4C18-A2F2-563FE4E03C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1090609"/>
              </p:ext>
            </p:extLst>
          </p:nvPr>
        </p:nvGraphicFramePr>
        <p:xfrm>
          <a:off x="702365" y="1258956"/>
          <a:ext cx="10812753" cy="5327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ogo&#10;&#10;Description automatically generated with medium confidence">
            <a:extLst>
              <a:ext uri="{FF2B5EF4-FFF2-40B4-BE49-F238E27FC236}">
                <a16:creationId xmlns:a16="http://schemas.microsoft.com/office/drawing/2014/main" id="{5D4E39D3-D3C7-4E38-8456-20FEB1B154B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356" y="328995"/>
            <a:ext cx="1774630" cy="7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68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QA Branding Custom Colour Set">
      <a:dk1>
        <a:srgbClr val="004050"/>
      </a:dk1>
      <a:lt1>
        <a:srgbClr val="FFFFFF"/>
      </a:lt1>
      <a:dk2>
        <a:srgbClr val="00EDB5"/>
      </a:dk2>
      <a:lt2>
        <a:srgbClr val="FFFFFF"/>
      </a:lt2>
      <a:accent1>
        <a:srgbClr val="004050"/>
      </a:accent1>
      <a:accent2>
        <a:srgbClr val="00EDB5"/>
      </a:accent2>
      <a:accent3>
        <a:srgbClr val="7F007D"/>
      </a:accent3>
      <a:accent4>
        <a:srgbClr val="FF004C"/>
      </a:accent4>
      <a:accent5>
        <a:srgbClr val="F8D237"/>
      </a:accent5>
      <a:accent6>
        <a:srgbClr val="F3612C"/>
      </a:accent6>
      <a:hlink>
        <a:srgbClr val="004050"/>
      </a:hlink>
      <a:folHlink>
        <a:srgbClr val="00EDB5"/>
      </a:folHlink>
    </a:clrScheme>
    <a:fontScheme name="QandA">
      <a:majorFont>
        <a:latin typeface="Krana Fat B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vert="horz" lIns="0" tIns="0" rIns="0" bIns="0" rtlCol="0" anchor="t" anchorCtr="0">
        <a:normAutofit/>
      </a:bodyPr>
      <a:lstStyle>
        <a:defPPr algn="l">
          <a:defRPr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0B229C89-E767-404E-A14E-D320C7111950}" vid="{B6D4B338-BFB1-4A44-823C-99C9A27D75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66AE3F7DADB34CA5A1943AE732E342" ma:contentTypeVersion="17" ma:contentTypeDescription="Create a new document." ma:contentTypeScope="" ma:versionID="c517e2a22073ebb187fa165f18105d1d">
  <xsd:schema xmlns:xsd="http://www.w3.org/2001/XMLSchema" xmlns:xs="http://www.w3.org/2001/XMLSchema" xmlns:p="http://schemas.microsoft.com/office/2006/metadata/properties" xmlns:ns2="b1a5ee1a-8fde-4856-91f5-54e57671cd65" xmlns:ns3="3bf6ccb2-1039-4888-879d-25d99273845c" targetNamespace="http://schemas.microsoft.com/office/2006/metadata/properties" ma:root="true" ma:fieldsID="12c65c785611ba3e71b61f4330905451" ns2:_="" ns3:_="">
    <xsd:import namespace="b1a5ee1a-8fde-4856-91f5-54e57671cd65"/>
    <xsd:import namespace="3bf6ccb2-1039-4888-879d-25d99273845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3:TaxCatchAll" minOccurs="0"/>
                <xsd:element ref="ns2:lcf76f155ced4ddcb4097134ff3c332f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a5ee1a-8fde-4856-91f5-54e57671cd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5f1f1f9-0179-4c93-b971-8e9741e0450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2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f6ccb2-1039-4888-879d-25d99273845c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ae238c56-4ac6-4e2b-893d-0ec2cde1f8d3}" ma:internalName="TaxCatchAll" ma:showField="CatchAllData" ma:web="3bf6ccb2-1039-4888-879d-25d99273845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bf6ccb2-1039-4888-879d-25d99273845c" xsi:nil="true"/>
    <lcf76f155ced4ddcb4097134ff3c332f xmlns="b1a5ee1a-8fde-4856-91f5-54e57671cd6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9C7E5E24-D0AA-4FC3-A666-CD79668C4B30}">
  <ds:schemaRefs>
    <ds:schemaRef ds:uri="3bf6ccb2-1039-4888-879d-25d99273845c"/>
    <ds:schemaRef ds:uri="b1a5ee1a-8fde-4856-91f5-54e57671cd6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CDB2D89-314C-4D83-B504-BF4072DFB9F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E287A7-626A-41C1-92DF-BE8EECFCD6C2}">
  <ds:schemaRefs>
    <ds:schemaRef ds:uri="3bf6ccb2-1039-4888-879d-25d99273845c"/>
    <ds:schemaRef ds:uri="b1a5ee1a-8fde-4856-91f5-54e57671cd6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QA PowerPoint Template Nov 2020</Template>
  <TotalTime>5234</TotalTime>
  <Words>335</Words>
  <Application>Microsoft Office PowerPoint</Application>
  <PresentationFormat>Panorámica</PresentationFormat>
  <Paragraphs>73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1" baseType="lpstr">
      <vt:lpstr>Arial</vt:lpstr>
      <vt:lpstr>Krana Fat B</vt:lpstr>
      <vt:lpstr>Montserrat</vt:lpstr>
      <vt:lpstr>Wingdings</vt:lpstr>
      <vt:lpstr>Office Theme</vt:lpstr>
      <vt:lpstr>AMS Reskill</vt:lpstr>
      <vt:lpstr>Presentación de PowerPoint</vt:lpstr>
      <vt:lpstr>Logistics</vt:lpstr>
      <vt:lpstr>Presentación de PowerPoint</vt:lpstr>
      <vt:lpstr>Presentación de PowerPoint</vt:lpstr>
      <vt:lpstr>Bootcamp overview</vt:lpstr>
      <vt:lpstr>Presentación de PowerPoint</vt:lpstr>
      <vt:lpstr>Presentación de PowerPoint</vt:lpstr>
      <vt:lpstr>Presentación de PowerPoint</vt:lpstr>
      <vt:lpstr>Progress Monitoring</vt:lpstr>
      <vt:lpstr>Presentación de PowerPoint</vt:lpstr>
      <vt:lpstr>Presentación de PowerPoint</vt:lpstr>
      <vt:lpstr>Feedback</vt:lpstr>
      <vt:lpstr>Presentación de PowerPoint</vt:lpstr>
      <vt:lpstr>Learner Support</vt:lpstr>
      <vt:lpstr>Presentación de PowerPoint</vt:lpstr>
    </vt:vector>
  </TitlesOfParts>
  <Manager/>
  <Company>QA Ltd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here, here and here</dc:title>
  <dc:subject/>
  <dc:creator>Haynes, Amanda</dc:creator>
  <cp:keywords/>
  <dc:description/>
  <cp:lastModifiedBy>Diegus .</cp:lastModifiedBy>
  <cp:revision>20</cp:revision>
  <cp:lastPrinted>2019-07-03T09:46:41Z</cp:lastPrinted>
  <dcterms:created xsi:type="dcterms:W3CDTF">2021-11-17T15:28:08Z</dcterms:created>
  <dcterms:modified xsi:type="dcterms:W3CDTF">2022-10-16T23:22:11Z</dcterms:modified>
  <cp:category/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0x010100AA66AE3F7DADB34CA5A1943AE732E342</vt:lpwstr>
  </property>
</Properties>
</file>